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73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27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4 015 990,00руб.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1170400,00  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963825,00 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206575,00 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2845590,00  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94388,00 руб.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2751202,00 руб.</a:t>
          </a:r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1"/>
      <dgm:spPr/>
    </dgm:pt>
    <dgm:pt modelId="{28C89AEE-A8B2-4C6F-B0DF-9CE244F702D5}" type="pres">
      <dgm:prSet presAssocID="{3FE9DF98-F343-485F-9D29-70377A27F25B}" presName="text" presStyleLbl="fgAcc0" presStyleIdx="0" presStyleCnt="1" custScaleX="329571" custScaleY="281051" custLinFactY="-142166" custLinFactNeighborX="82921" custLinFactNeighborY="-200000">
        <dgm:presLayoutVars>
          <dgm:chPref val="3"/>
        </dgm:presLayoutVars>
      </dgm:prSet>
      <dgm:spPr/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4"/>
      <dgm:spPr/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4"/>
      <dgm:spPr/>
    </dgm:pt>
    <dgm:pt modelId="{43A05123-9009-417F-AB8A-68BE11697A98}" type="pres">
      <dgm:prSet presAssocID="{4226D5C4-29BE-4FB8-AEC4-24E6EC318ABB}" presName="text3" presStyleLbl="fgAcc3" presStyleIdx="0" presStyleCnt="4" custScaleX="247358" custScaleY="211888" custLinFactY="4852" custLinFactNeighborX="45666" custLinFactNeighborY="100000">
        <dgm:presLayoutVars>
          <dgm:chPref val="3"/>
        </dgm:presLayoutVars>
      </dgm:prSet>
      <dgm:spPr/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4"/>
      <dgm:spPr/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4"/>
      <dgm:spPr/>
    </dgm:pt>
    <dgm:pt modelId="{B42E62F3-652B-4992-8A48-769C506A0D5A}" type="pres">
      <dgm:prSet presAssocID="{CA8BA716-0F67-46B9-A028-7C870CA7BEF0}" presName="text3" presStyleLbl="fgAcc3" presStyleIdx="1" presStyleCnt="4" custScaleX="283346" custScaleY="194129" custLinFactY="-89282" custLinFactNeighborX="97645" custLinFactNeighborY="-100000">
        <dgm:presLayoutVars>
          <dgm:chPref val="3"/>
        </dgm:presLayoutVars>
      </dgm:prSet>
      <dgm:spPr/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4"/>
      <dgm:spPr/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4"/>
      <dgm:spPr/>
    </dgm:pt>
    <dgm:pt modelId="{EE267150-572C-4024-98C4-29762F653C4A}" type="pres">
      <dgm:prSet presAssocID="{7D183DFC-1150-430A-9099-9A20E51F9DC3}" presName="text3" presStyleLbl="fgAcc3" presStyleIdx="2" presStyleCnt="4" custScaleX="273930" custScaleY="146828" custLinFactNeighborX="93671" custLinFactNeighborY="63163">
        <dgm:presLayoutVars>
          <dgm:chPref val="3"/>
        </dgm:presLayoutVars>
      </dgm:prSet>
      <dgm:spPr/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4"/>
      <dgm:spPr/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4"/>
      <dgm:spPr/>
    </dgm:pt>
    <dgm:pt modelId="{0AAC63F7-BD8A-45AE-82AD-2A6B9155A119}" type="pres">
      <dgm:prSet presAssocID="{F3D092D1-E44A-4E41-AC61-486B7FC6510D}" presName="text3" presStyleLbl="fgAcc3" presStyleIdx="3" presStyleCnt="4" custScaleX="263086" custScaleY="137724" custLinFactY="-86352" custLinFactNeighborX="-81320" custLinFactNeighborY="-100000">
        <dgm:presLayoutVars>
          <dgm:chPref val="3"/>
        </dgm:presLayoutVars>
      </dgm:prSet>
      <dgm:spPr/>
    </dgm:pt>
    <dgm:pt modelId="{FFAAF6FB-2257-4A56-B8F8-A70CA13FC67A}" type="pres">
      <dgm:prSet presAssocID="{F3D092D1-E44A-4E41-AC61-486B7FC6510D}" presName="hierChild4" presStyleCnt="0"/>
      <dgm:spPr/>
    </dgm:pt>
  </dgm:ptLst>
  <dgm:cxnLst>
    <dgm:cxn modelId="{5F164C05-58D4-45A1-B76F-6372A6D9D5E2}" type="presOf" srcId="{E701BA78-3B2C-4418-8678-746635CDB779}" destId="{AB681399-BE7A-42C0-AB2D-B3B2A655F28E}" srcOrd="0" destOrd="0" presId="urn:microsoft.com/office/officeart/2005/8/layout/hierarchy1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F6402E39-0D9A-4306-A2D0-38D627B0A779}" type="presOf" srcId="{3FE9DF98-F343-485F-9D29-70377A27F25B}" destId="{28C89AEE-A8B2-4C6F-B0DF-9CE244F702D5}" srcOrd="0" destOrd="0" presId="urn:microsoft.com/office/officeart/2005/8/layout/hierarchy1"/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011E5A60-B063-4910-B4E7-DB9F4746B30F}" type="presOf" srcId="{7D183DFC-1150-430A-9099-9A20E51F9DC3}" destId="{EE267150-572C-4024-98C4-29762F653C4A}" srcOrd="0" destOrd="0" presId="urn:microsoft.com/office/officeart/2005/8/layout/hierarchy1"/>
    <dgm:cxn modelId="{42808060-437A-44CC-A555-7957638575E2}" type="presOf" srcId="{2E822130-BABE-44FA-8511-096931969210}" destId="{9D53CD9F-9AE3-4D4C-ACD9-7E03B1C8E871}" srcOrd="0" destOrd="0" presId="urn:microsoft.com/office/officeart/2005/8/layout/hierarchy1"/>
    <dgm:cxn modelId="{D429DD61-CCBC-4CE5-B180-83A08D87544C}" type="presOf" srcId="{4226D5C4-29BE-4FB8-AEC4-24E6EC318ABB}" destId="{43A05123-9009-417F-AB8A-68BE11697A98}" srcOrd="0" destOrd="0" presId="urn:microsoft.com/office/officeart/2005/8/layout/hierarchy1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8248CC4B-EC5B-4416-90CC-7BBF54E85C45}" type="presOf" srcId="{2AAAC585-6FE0-47FC-9913-58D7F139C8FF}" destId="{C7AB9EEC-70E6-4B01-967C-9AFE51741178}" srcOrd="0" destOrd="0" presId="urn:microsoft.com/office/officeart/2005/8/layout/hierarchy1"/>
    <dgm:cxn modelId="{A9D0FA4E-39FC-4B8C-863C-22802BD7C061}" type="presOf" srcId="{9178B3F6-355C-41F3-AFCD-AE58827F8F46}" destId="{4BEB19B0-8E82-49DE-AD54-B823063CB840}" srcOrd="0" destOrd="0" presId="urn:microsoft.com/office/officeart/2005/8/layout/hierarchy1"/>
    <dgm:cxn modelId="{CE597F96-BB9C-4F29-8A98-C9C6319A083D}" type="presOf" srcId="{E69AE49F-EE1D-4A77-9628-305383CF3680}" destId="{C69AAADC-1C97-4475-9511-BA2AC10D1712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80F239A0-55F5-4884-B666-A82F0C05789D}" type="presOf" srcId="{FCB5A62C-D395-40A3-9122-14810D67751F}" destId="{FA9159B7-C412-4F95-A2DA-2E1E1AE52D51}" srcOrd="0" destOrd="0" presId="urn:microsoft.com/office/officeart/2005/8/layout/hierarchy1"/>
    <dgm:cxn modelId="{576FE2BA-6DB5-466E-89E4-A7F5D1B330F6}" type="presOf" srcId="{85C5D61D-6643-42CA-9CCD-25C04809DB7E}" destId="{B4DBFB7C-672B-4FB5-9194-C2D04BB30D84}" srcOrd="0" destOrd="0" presId="urn:microsoft.com/office/officeart/2005/8/layout/hierarchy1"/>
    <dgm:cxn modelId="{C6EF3EC3-B9A3-457E-BBAC-EFBCBAF43329}" type="presOf" srcId="{F3D092D1-E44A-4E41-AC61-486B7FC6510D}" destId="{0AAC63F7-BD8A-45AE-82AD-2A6B9155A119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E588ABD7-8B49-4FCD-BF87-6D83DFF0B44C}" type="presOf" srcId="{CA8BA716-0F67-46B9-A028-7C870CA7BEF0}" destId="{B42E62F3-652B-4992-8A48-769C506A0D5A}" srcOrd="0" destOrd="0" presId="urn:microsoft.com/office/officeart/2005/8/layout/hierarchy1"/>
    <dgm:cxn modelId="{CCECAAD8-3FD6-4E6F-9760-400ABE5DEE1F}" type="presOf" srcId="{5C364CF6-202D-422D-8255-8548D402109D}" destId="{2EDD6C28-B20A-4916-B1EF-CDC4BBF95395}" srcOrd="0" destOrd="0" presId="urn:microsoft.com/office/officeart/2005/8/layout/hierarchy1"/>
    <dgm:cxn modelId="{3FB2E4EA-DC02-4D02-8F30-F274926B44D6}" type="presOf" srcId="{B3551564-6A61-4A7A-AF35-B3F91E58B7F9}" destId="{75F76179-693D-499A-96E4-DB3C12C559FE}" srcOrd="0" destOrd="0" presId="urn:microsoft.com/office/officeart/2005/8/layout/hierarchy1"/>
    <dgm:cxn modelId="{9DB63CB8-0437-4D1A-B535-D71B4233FE1B}" type="presParOf" srcId="{FA9159B7-C412-4F95-A2DA-2E1E1AE52D51}" destId="{7D7B2D80-A661-4961-97BA-0A74D919FEEC}" srcOrd="0" destOrd="0" presId="urn:microsoft.com/office/officeart/2005/8/layout/hierarchy1"/>
    <dgm:cxn modelId="{7F56CE6E-933F-4FC6-B0CD-7BF32D4A1272}" type="presParOf" srcId="{7D7B2D80-A661-4961-97BA-0A74D919FEEC}" destId="{736E212E-2FA9-459C-A39B-4F23BEB2FA3B}" srcOrd="0" destOrd="0" presId="urn:microsoft.com/office/officeart/2005/8/layout/hierarchy1"/>
    <dgm:cxn modelId="{082AA458-7A65-43E7-B516-1B72A4B2BA87}" type="presParOf" srcId="{736E212E-2FA9-459C-A39B-4F23BEB2FA3B}" destId="{AD1B99B4-FEAD-4DDF-9DA2-544FCBABA3D4}" srcOrd="0" destOrd="0" presId="urn:microsoft.com/office/officeart/2005/8/layout/hierarchy1"/>
    <dgm:cxn modelId="{6629D06F-E2DA-4416-80E5-DB243F058392}" type="presParOf" srcId="{736E212E-2FA9-459C-A39B-4F23BEB2FA3B}" destId="{28C89AEE-A8B2-4C6F-B0DF-9CE244F702D5}" srcOrd="1" destOrd="0" presId="urn:microsoft.com/office/officeart/2005/8/layout/hierarchy1"/>
    <dgm:cxn modelId="{2AF5FA99-78ED-443C-AC65-AC1A160465B6}" type="presParOf" srcId="{7D7B2D80-A661-4961-97BA-0A74D919FEEC}" destId="{B19CEB16-F456-42DE-A22D-879AD526DCE5}" srcOrd="1" destOrd="0" presId="urn:microsoft.com/office/officeart/2005/8/layout/hierarchy1"/>
    <dgm:cxn modelId="{1A78CBA3-B4BD-423A-ADA5-5C667756ABBD}" type="presParOf" srcId="{B19CEB16-F456-42DE-A22D-879AD526DCE5}" destId="{B4DBFB7C-672B-4FB5-9194-C2D04BB30D84}" srcOrd="0" destOrd="0" presId="urn:microsoft.com/office/officeart/2005/8/layout/hierarchy1"/>
    <dgm:cxn modelId="{C42EDF79-2ADB-4848-91CA-8F8D3A6CA516}" type="presParOf" srcId="{B19CEB16-F456-42DE-A22D-879AD526DCE5}" destId="{836C2718-54A8-4EED-86E9-3415574934B4}" srcOrd="1" destOrd="0" presId="urn:microsoft.com/office/officeart/2005/8/layout/hierarchy1"/>
    <dgm:cxn modelId="{95D245B3-B819-4E65-8078-5AF54A9ED599}" type="presParOf" srcId="{836C2718-54A8-4EED-86E9-3415574934B4}" destId="{33A691F2-47F7-4D23-A219-11FF0DB0C3CD}" srcOrd="0" destOrd="0" presId="urn:microsoft.com/office/officeart/2005/8/layout/hierarchy1"/>
    <dgm:cxn modelId="{2CBC3449-A0E3-428C-ABD6-6D81D0AC12AF}" type="presParOf" srcId="{33A691F2-47F7-4D23-A219-11FF0DB0C3CD}" destId="{9A19F3CA-BBE4-4245-9CFF-A49828B101D4}" srcOrd="0" destOrd="0" presId="urn:microsoft.com/office/officeart/2005/8/layout/hierarchy1"/>
    <dgm:cxn modelId="{1EC35D34-38D6-41A2-BAA4-55D82AE09ECC}" type="presParOf" srcId="{33A691F2-47F7-4D23-A219-11FF0DB0C3CD}" destId="{4BEB19B0-8E82-49DE-AD54-B823063CB840}" srcOrd="1" destOrd="0" presId="urn:microsoft.com/office/officeart/2005/8/layout/hierarchy1"/>
    <dgm:cxn modelId="{66F4BCBD-AB22-4B95-B234-49441868E02D}" type="presParOf" srcId="{836C2718-54A8-4EED-86E9-3415574934B4}" destId="{33154450-FEFC-49D0-B1DF-812E6B9BEFBC}" srcOrd="1" destOrd="0" presId="urn:microsoft.com/office/officeart/2005/8/layout/hierarchy1"/>
    <dgm:cxn modelId="{43CA259C-43F0-416E-A155-953510C889DD}" type="presParOf" srcId="{33154450-FEFC-49D0-B1DF-812E6B9BEFBC}" destId="{C7AB9EEC-70E6-4B01-967C-9AFE51741178}" srcOrd="0" destOrd="0" presId="urn:microsoft.com/office/officeart/2005/8/layout/hierarchy1"/>
    <dgm:cxn modelId="{9450D608-B608-47C1-85F8-D9E357BCE66F}" type="presParOf" srcId="{33154450-FEFC-49D0-B1DF-812E6B9BEFBC}" destId="{FFFE97E7-D68A-4E21-8794-9E18A807BCF7}" srcOrd="1" destOrd="0" presId="urn:microsoft.com/office/officeart/2005/8/layout/hierarchy1"/>
    <dgm:cxn modelId="{891CA965-9B0E-49E2-BBC1-90835F504172}" type="presParOf" srcId="{FFFE97E7-D68A-4E21-8794-9E18A807BCF7}" destId="{F4B09D5F-E1B0-4064-BDC6-FAEF7AD3FD97}" srcOrd="0" destOrd="0" presId="urn:microsoft.com/office/officeart/2005/8/layout/hierarchy1"/>
    <dgm:cxn modelId="{918ED7BA-7A7B-451D-9B2B-3A9A8B8C440B}" type="presParOf" srcId="{F4B09D5F-E1B0-4064-BDC6-FAEF7AD3FD97}" destId="{71CA04F4-57D1-4451-B5B3-E53664FD817D}" srcOrd="0" destOrd="0" presId="urn:microsoft.com/office/officeart/2005/8/layout/hierarchy1"/>
    <dgm:cxn modelId="{8C38F5CB-C79E-489B-B513-38801E6B60D8}" type="presParOf" srcId="{F4B09D5F-E1B0-4064-BDC6-FAEF7AD3FD97}" destId="{43A05123-9009-417F-AB8A-68BE11697A98}" srcOrd="1" destOrd="0" presId="urn:microsoft.com/office/officeart/2005/8/layout/hierarchy1"/>
    <dgm:cxn modelId="{D48C46B3-B022-4C55-A5A3-1514C3D9F64A}" type="presParOf" srcId="{FFFE97E7-D68A-4E21-8794-9E18A807BCF7}" destId="{93351172-37D6-4303-9DFE-4943A990CC72}" srcOrd="1" destOrd="0" presId="urn:microsoft.com/office/officeart/2005/8/layout/hierarchy1"/>
    <dgm:cxn modelId="{4716CF9D-1BF5-41D9-BFD5-5F941099837C}" type="presParOf" srcId="{33154450-FEFC-49D0-B1DF-812E6B9BEFBC}" destId="{2EDD6C28-B20A-4916-B1EF-CDC4BBF95395}" srcOrd="2" destOrd="0" presId="urn:microsoft.com/office/officeart/2005/8/layout/hierarchy1"/>
    <dgm:cxn modelId="{77D7A7A1-F638-46C4-8AF4-57EEEB85E018}" type="presParOf" srcId="{33154450-FEFC-49D0-B1DF-812E6B9BEFBC}" destId="{89CA1050-91D0-4F1F-AFCD-03C60950480F}" srcOrd="3" destOrd="0" presId="urn:microsoft.com/office/officeart/2005/8/layout/hierarchy1"/>
    <dgm:cxn modelId="{A7E8627B-B857-4863-B2B2-D4213436ADBD}" type="presParOf" srcId="{89CA1050-91D0-4F1F-AFCD-03C60950480F}" destId="{EDA296D4-B27B-49FC-B724-C28D82DB911B}" srcOrd="0" destOrd="0" presId="urn:microsoft.com/office/officeart/2005/8/layout/hierarchy1"/>
    <dgm:cxn modelId="{FA368F1C-78E6-4145-92D2-309EDF11E4A9}" type="presParOf" srcId="{EDA296D4-B27B-49FC-B724-C28D82DB911B}" destId="{7AC13EE1-6AB7-4E42-B176-5DD7F7DB33FB}" srcOrd="0" destOrd="0" presId="urn:microsoft.com/office/officeart/2005/8/layout/hierarchy1"/>
    <dgm:cxn modelId="{9E8EAE11-08D9-471C-8AD5-C9887A7340E1}" type="presParOf" srcId="{EDA296D4-B27B-49FC-B724-C28D82DB911B}" destId="{B42E62F3-652B-4992-8A48-769C506A0D5A}" srcOrd="1" destOrd="0" presId="urn:microsoft.com/office/officeart/2005/8/layout/hierarchy1"/>
    <dgm:cxn modelId="{2713D466-7A0C-451B-95FF-5679B3FA3DEA}" type="presParOf" srcId="{89CA1050-91D0-4F1F-AFCD-03C60950480F}" destId="{811EFDD0-4098-4F02-9C04-A6BDAFD24156}" srcOrd="1" destOrd="0" presId="urn:microsoft.com/office/officeart/2005/8/layout/hierarchy1"/>
    <dgm:cxn modelId="{347933AE-66B4-4B86-AC73-E8E596CE2DB7}" type="presParOf" srcId="{B19CEB16-F456-42DE-A22D-879AD526DCE5}" destId="{9D53CD9F-9AE3-4D4C-ACD9-7E03B1C8E871}" srcOrd="2" destOrd="0" presId="urn:microsoft.com/office/officeart/2005/8/layout/hierarchy1"/>
    <dgm:cxn modelId="{AF52FA6B-9AAA-43BB-8A7F-DAD4944938FB}" type="presParOf" srcId="{B19CEB16-F456-42DE-A22D-879AD526DCE5}" destId="{3B31E105-0508-4B1A-8D6B-03C9F2D9CC8D}" srcOrd="3" destOrd="0" presId="urn:microsoft.com/office/officeart/2005/8/layout/hierarchy1"/>
    <dgm:cxn modelId="{65089DA0-C38E-4909-B5B4-6E30338E3E06}" type="presParOf" srcId="{3B31E105-0508-4B1A-8D6B-03C9F2D9CC8D}" destId="{AB622AF7-E180-4CA5-BEDE-2BAC80D8DC4C}" srcOrd="0" destOrd="0" presId="urn:microsoft.com/office/officeart/2005/8/layout/hierarchy1"/>
    <dgm:cxn modelId="{FCA290C3-C643-466A-9E2B-1C469A7C520F}" type="presParOf" srcId="{AB622AF7-E180-4CA5-BEDE-2BAC80D8DC4C}" destId="{1C20969F-CB7D-4BEB-851D-8F0D7768631B}" srcOrd="0" destOrd="0" presId="urn:microsoft.com/office/officeart/2005/8/layout/hierarchy1"/>
    <dgm:cxn modelId="{802426A2-E461-4008-843F-02CF1A42A4DC}" type="presParOf" srcId="{AB622AF7-E180-4CA5-BEDE-2BAC80D8DC4C}" destId="{75F76179-693D-499A-96E4-DB3C12C559FE}" srcOrd="1" destOrd="0" presId="urn:microsoft.com/office/officeart/2005/8/layout/hierarchy1"/>
    <dgm:cxn modelId="{E450001A-DDAA-494A-895C-BA31BDF91D0E}" type="presParOf" srcId="{3B31E105-0508-4B1A-8D6B-03C9F2D9CC8D}" destId="{F650C672-8FEB-4B5D-ABFA-4C8F9E445A26}" srcOrd="1" destOrd="0" presId="urn:microsoft.com/office/officeart/2005/8/layout/hierarchy1"/>
    <dgm:cxn modelId="{28A6E477-3723-4907-B610-126EFD82F219}" type="presParOf" srcId="{F650C672-8FEB-4B5D-ABFA-4C8F9E445A26}" destId="{C69AAADC-1C97-4475-9511-BA2AC10D1712}" srcOrd="0" destOrd="0" presId="urn:microsoft.com/office/officeart/2005/8/layout/hierarchy1"/>
    <dgm:cxn modelId="{2318CC2F-2983-4A0C-8239-28DA75FDC557}" type="presParOf" srcId="{F650C672-8FEB-4B5D-ABFA-4C8F9E445A26}" destId="{DC9D659B-B20C-4D8F-BBFD-BDDE18052528}" srcOrd="1" destOrd="0" presId="urn:microsoft.com/office/officeart/2005/8/layout/hierarchy1"/>
    <dgm:cxn modelId="{AB66AE1F-117C-4EDD-B153-46658A2C2AB7}" type="presParOf" srcId="{DC9D659B-B20C-4D8F-BBFD-BDDE18052528}" destId="{3985C6BA-61FC-439E-A3D8-EA096B55704C}" srcOrd="0" destOrd="0" presId="urn:microsoft.com/office/officeart/2005/8/layout/hierarchy1"/>
    <dgm:cxn modelId="{2E0DA76C-FE7D-49CA-A2BA-3B2ED52DBE3F}" type="presParOf" srcId="{3985C6BA-61FC-439E-A3D8-EA096B55704C}" destId="{207625AF-36F5-4AAF-BD7F-3BB435CD9594}" srcOrd="0" destOrd="0" presId="urn:microsoft.com/office/officeart/2005/8/layout/hierarchy1"/>
    <dgm:cxn modelId="{FEA1801B-2D91-42BC-B2AC-FAF899C4B181}" type="presParOf" srcId="{3985C6BA-61FC-439E-A3D8-EA096B55704C}" destId="{EE267150-572C-4024-98C4-29762F653C4A}" srcOrd="1" destOrd="0" presId="urn:microsoft.com/office/officeart/2005/8/layout/hierarchy1"/>
    <dgm:cxn modelId="{E00BEDE6-E8D0-4431-A380-171EB820705D}" type="presParOf" srcId="{DC9D659B-B20C-4D8F-BBFD-BDDE18052528}" destId="{8E01E536-0FD3-4A6E-8404-6CDB1E4571FF}" srcOrd="1" destOrd="0" presId="urn:microsoft.com/office/officeart/2005/8/layout/hierarchy1"/>
    <dgm:cxn modelId="{44886120-1D86-4ECD-BC9C-C52ECFE405BA}" type="presParOf" srcId="{F650C672-8FEB-4B5D-ABFA-4C8F9E445A26}" destId="{AB681399-BE7A-42C0-AB2D-B3B2A655F28E}" srcOrd="2" destOrd="0" presId="urn:microsoft.com/office/officeart/2005/8/layout/hierarchy1"/>
    <dgm:cxn modelId="{A4804118-0AD4-49CA-A41A-B7361EF54533}" type="presParOf" srcId="{F650C672-8FEB-4B5D-ABFA-4C8F9E445A26}" destId="{E8D06702-E951-47EA-B5E8-9A5E677C69C5}" srcOrd="3" destOrd="0" presId="urn:microsoft.com/office/officeart/2005/8/layout/hierarchy1"/>
    <dgm:cxn modelId="{350669AF-44BA-4FBA-8A48-33EEEB6AAEA7}" type="presParOf" srcId="{E8D06702-E951-47EA-B5E8-9A5E677C69C5}" destId="{7D2D9E2F-B200-40D6-B77F-3E042837AC63}" srcOrd="0" destOrd="0" presId="urn:microsoft.com/office/officeart/2005/8/layout/hierarchy1"/>
    <dgm:cxn modelId="{407C35B2-55FF-4CB9-98A9-ED692DEDA747}" type="presParOf" srcId="{7D2D9E2F-B200-40D6-B77F-3E042837AC63}" destId="{6A2BA5A5-AD90-4A0A-B413-3B603B9ED3FE}" srcOrd="0" destOrd="0" presId="urn:microsoft.com/office/officeart/2005/8/layout/hierarchy1"/>
    <dgm:cxn modelId="{08BFB519-CE29-4D8C-BFE9-347B56E58989}" type="presParOf" srcId="{7D2D9E2F-B200-40D6-B77F-3E042837AC63}" destId="{0AAC63F7-BD8A-45AE-82AD-2A6B9155A119}" srcOrd="1" destOrd="0" presId="urn:microsoft.com/office/officeart/2005/8/layout/hierarchy1"/>
    <dgm:cxn modelId="{82A79630-A67C-4BD3-9867-FB283301CA80}" type="presParOf" srcId="{E8D06702-E951-47EA-B5E8-9A5E677C69C5}" destId="{FFAAF6FB-2257-4A56-B8F8-A70CA13FC6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991CC-BF44-4E58-A172-7BB986FD7F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033CC-6809-40FB-8442-BB0FCF36ADB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Разделы классификации  расходов бюджета</a:t>
          </a:r>
        </a:p>
      </dgm:t>
    </dgm:pt>
    <dgm:pt modelId="{7AB5D7D9-C03B-4BA7-9204-D2B4EB194A6B}" type="parTrans" cxnId="{07D63E0A-1B91-469D-9142-0CB58DE25C98}">
      <dgm:prSet/>
      <dgm:spPr/>
      <dgm:t>
        <a:bodyPr/>
        <a:lstStyle/>
        <a:p>
          <a:endParaRPr lang="ru-RU"/>
        </a:p>
      </dgm:t>
    </dgm:pt>
    <dgm:pt modelId="{4EE28B7F-D19E-4496-8A4A-E0BD95BF098D}" type="sibTrans" cxnId="{07D63E0A-1B91-469D-9142-0CB58DE25C98}">
      <dgm:prSet/>
      <dgm:spPr/>
      <dgm:t>
        <a:bodyPr/>
        <a:lstStyle/>
        <a:p>
          <a:endParaRPr lang="ru-RU"/>
        </a:p>
      </dgm:t>
    </dgm:pt>
    <dgm:pt modelId="{D9E2DB47-9226-4323-928B-B7759D2B1157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«Общегосударственные 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расходы»</a:t>
          </a:r>
        </a:p>
      </dgm:t>
    </dgm:pt>
    <dgm:pt modelId="{2A6070D0-7204-4D20-912F-AF96E1730716}" type="parTrans" cxnId="{DB3CCD29-87FF-4F89-85C9-B1C35CC4A212}">
      <dgm:prSet/>
      <dgm:spPr/>
      <dgm:t>
        <a:bodyPr/>
        <a:lstStyle/>
        <a:p>
          <a:endParaRPr lang="ru-RU"/>
        </a:p>
      </dgm:t>
    </dgm:pt>
    <dgm:pt modelId="{1C704882-91B2-4368-8D7B-1E8E6C072A86}" type="sibTrans" cxnId="{DB3CCD29-87FF-4F89-85C9-B1C35CC4A212}">
      <dgm:prSet/>
      <dgm:spPr/>
      <dgm:t>
        <a:bodyPr/>
        <a:lstStyle/>
        <a:p>
          <a:endParaRPr lang="ru-RU"/>
        </a:p>
      </dgm:t>
    </dgm:pt>
    <dgm:pt modelId="{0D8E750C-ECFE-44BC-B2A3-6112AFEED902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02.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оборона»</a:t>
          </a:r>
        </a:p>
      </dgm:t>
    </dgm:pt>
    <dgm:pt modelId="{0ED7AF1E-9FC9-4E3E-87DD-2E5D877D551B}" type="parTrans" cxnId="{5ABEB393-935A-4A13-B330-B6A9CB12D50C}">
      <dgm:prSet/>
      <dgm:spPr/>
      <dgm:t>
        <a:bodyPr/>
        <a:lstStyle/>
        <a:p>
          <a:endParaRPr lang="ru-RU"/>
        </a:p>
      </dgm:t>
    </dgm:pt>
    <dgm:pt modelId="{992ACE81-ABB1-45AE-8101-C6A66B27C7A8}" type="sibTrans" cxnId="{5ABEB393-935A-4A13-B330-B6A9CB12D50C}">
      <dgm:prSet/>
      <dgm:spPr/>
      <dgm:t>
        <a:bodyPr/>
        <a:lstStyle/>
        <a:p>
          <a:endParaRPr lang="ru-RU"/>
        </a:p>
      </dgm:t>
    </dgm:pt>
    <dgm:pt modelId="{C2BD2013-5872-4D14-86AB-0080B87281E1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04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экономика»</a:t>
          </a:r>
        </a:p>
      </dgm:t>
    </dgm:pt>
    <dgm:pt modelId="{15511A89-5ABE-4045-B7A7-8894BF6AB520}" type="parTrans" cxnId="{6096CCCA-F600-4660-9A7E-75290A46B46B}">
      <dgm:prSet/>
      <dgm:spPr/>
      <dgm:t>
        <a:bodyPr/>
        <a:lstStyle/>
        <a:p>
          <a:endParaRPr lang="ru-RU"/>
        </a:p>
      </dgm:t>
    </dgm:pt>
    <dgm:pt modelId="{40310998-666F-4597-9031-3CC60D9F5DE8}" type="sibTrans" cxnId="{6096CCCA-F600-4660-9A7E-75290A46B46B}">
      <dgm:prSet/>
      <dgm:spPr/>
      <dgm:t>
        <a:bodyPr/>
        <a:lstStyle/>
        <a:p>
          <a:endParaRPr lang="ru-RU"/>
        </a:p>
      </dgm:t>
    </dgm:pt>
    <dgm:pt modelId="{627C39D9-8E9D-4D8C-86B0-144C15858381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05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«Жилищно-коммунальное хозяйство»</a:t>
          </a:r>
        </a:p>
      </dgm:t>
    </dgm:pt>
    <dgm:pt modelId="{26C00D6E-0ED5-4F5B-BEBC-90534940E498}" type="parTrans" cxnId="{B352B38C-EF18-4858-8FEC-7D1C202BE9E8}">
      <dgm:prSet/>
      <dgm:spPr/>
      <dgm:t>
        <a:bodyPr/>
        <a:lstStyle/>
        <a:p>
          <a:endParaRPr lang="ru-RU"/>
        </a:p>
      </dgm:t>
    </dgm:pt>
    <dgm:pt modelId="{A3AC2503-3431-4ADD-9CBD-027A79F6BE45}" type="sibTrans" cxnId="{B352B38C-EF18-4858-8FEC-7D1C202BE9E8}">
      <dgm:prSet/>
      <dgm:spPr/>
      <dgm:t>
        <a:bodyPr/>
        <a:lstStyle/>
        <a:p>
          <a:endParaRPr lang="ru-RU"/>
        </a:p>
      </dgm:t>
    </dgm:pt>
    <dgm:pt modelId="{EA4324E4-AAA1-4945-8FAE-706812A6C6B7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08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«Культура, кинематография»</a:t>
          </a:r>
        </a:p>
      </dgm:t>
    </dgm:pt>
    <dgm:pt modelId="{5B543579-CA15-43EC-B408-E16C86816B52}" type="parTrans" cxnId="{49E1E36B-B039-476A-B4E4-D051C8428892}">
      <dgm:prSet/>
      <dgm:spPr/>
      <dgm:t>
        <a:bodyPr/>
        <a:lstStyle/>
        <a:p>
          <a:endParaRPr lang="ru-RU"/>
        </a:p>
      </dgm:t>
    </dgm:pt>
    <dgm:pt modelId="{97CD7D65-5906-4093-B068-E52C0E577315}" type="sibTrans" cxnId="{49E1E36B-B039-476A-B4E4-D051C8428892}">
      <dgm:prSet/>
      <dgm:spPr/>
      <dgm:t>
        <a:bodyPr/>
        <a:lstStyle/>
        <a:p>
          <a:endParaRPr lang="ru-RU"/>
        </a:p>
      </dgm:t>
    </dgm:pt>
    <dgm:pt modelId="{23D11D61-04A1-4DCB-B5AA-2E99B9C97AAD}" type="pres">
      <dgm:prSet presAssocID="{AEC991CC-BF44-4E58-A172-7BB986FD7F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934902-77B6-4773-8E23-1136C2DF06E8}" type="pres">
      <dgm:prSet presAssocID="{776033CC-6809-40FB-8442-BB0FCF36ADBB}" presName="root1" presStyleCnt="0"/>
      <dgm:spPr/>
    </dgm:pt>
    <dgm:pt modelId="{9284FC25-D22D-451E-9F59-8B8F63B5A4DB}" type="pres">
      <dgm:prSet presAssocID="{776033CC-6809-40FB-8442-BB0FCF36ADBB}" presName="LevelOneTextNode" presStyleLbl="node0" presStyleIdx="0" presStyleCnt="1" custScaleX="416264" custLinFactX="-300000" custLinFactNeighborX="-369466" custLinFactNeighborY="-7772">
        <dgm:presLayoutVars>
          <dgm:chPref val="3"/>
        </dgm:presLayoutVars>
      </dgm:prSet>
      <dgm:spPr/>
    </dgm:pt>
    <dgm:pt modelId="{32A14E7D-6979-41AD-BDFF-F1D8E8D3B080}" type="pres">
      <dgm:prSet presAssocID="{776033CC-6809-40FB-8442-BB0FCF36ADBB}" presName="level2hierChild" presStyleCnt="0"/>
      <dgm:spPr/>
    </dgm:pt>
    <dgm:pt modelId="{13D14BB2-91B7-472A-B39B-38248915C52C}" type="pres">
      <dgm:prSet presAssocID="{2A6070D0-7204-4D20-912F-AF96E1730716}" presName="conn2-1" presStyleLbl="parChTrans1D2" presStyleIdx="0" presStyleCnt="5"/>
      <dgm:spPr/>
    </dgm:pt>
    <dgm:pt modelId="{65C4ECBE-B43D-48F3-8FFA-6033D1497C47}" type="pres">
      <dgm:prSet presAssocID="{2A6070D0-7204-4D20-912F-AF96E1730716}" presName="connTx" presStyleLbl="parChTrans1D2" presStyleIdx="0" presStyleCnt="5"/>
      <dgm:spPr/>
    </dgm:pt>
    <dgm:pt modelId="{308C6B80-2139-4CFD-AFF2-EF55D97DEF9A}" type="pres">
      <dgm:prSet presAssocID="{D9E2DB47-9226-4323-928B-B7759D2B1157}" presName="root2" presStyleCnt="0"/>
      <dgm:spPr/>
    </dgm:pt>
    <dgm:pt modelId="{C0A6E98B-2D0B-4631-82C8-21337C703BE5}" type="pres">
      <dgm:prSet presAssocID="{D9E2DB47-9226-4323-928B-B7759D2B1157}" presName="LevelTwoTextNode" presStyleLbl="node2" presStyleIdx="0" presStyleCnt="5" custScaleX="171248" custScaleY="169207" custLinFactX="-59376" custLinFactNeighborX="-100000" custLinFactNeighborY="-146">
        <dgm:presLayoutVars>
          <dgm:chPref val="3"/>
        </dgm:presLayoutVars>
      </dgm:prSet>
      <dgm:spPr/>
    </dgm:pt>
    <dgm:pt modelId="{7F45F5B4-49A6-4B80-836A-F1BA947F0354}" type="pres">
      <dgm:prSet presAssocID="{D9E2DB47-9226-4323-928B-B7759D2B1157}" presName="level3hierChild" presStyleCnt="0"/>
      <dgm:spPr/>
    </dgm:pt>
    <dgm:pt modelId="{4A2299EF-EFEE-48FB-93DD-6BC7C60BA6A0}" type="pres">
      <dgm:prSet presAssocID="{0ED7AF1E-9FC9-4E3E-87DD-2E5D877D551B}" presName="conn2-1" presStyleLbl="parChTrans1D2" presStyleIdx="1" presStyleCnt="5"/>
      <dgm:spPr/>
    </dgm:pt>
    <dgm:pt modelId="{D35862D1-634C-4951-9471-3C78713D1D87}" type="pres">
      <dgm:prSet presAssocID="{0ED7AF1E-9FC9-4E3E-87DD-2E5D877D551B}" presName="connTx" presStyleLbl="parChTrans1D2" presStyleIdx="1" presStyleCnt="5"/>
      <dgm:spPr/>
    </dgm:pt>
    <dgm:pt modelId="{A9F50C2C-364A-45F3-8E20-41F887E93443}" type="pres">
      <dgm:prSet presAssocID="{0D8E750C-ECFE-44BC-B2A3-6112AFEED902}" presName="root2" presStyleCnt="0"/>
      <dgm:spPr/>
    </dgm:pt>
    <dgm:pt modelId="{02061CF6-A627-44CF-90F0-06F266057454}" type="pres">
      <dgm:prSet presAssocID="{0D8E750C-ECFE-44BC-B2A3-6112AFEED902}" presName="LevelTwoTextNode" presStyleLbl="node2" presStyleIdx="1" presStyleCnt="5" custScaleX="166455" custScaleY="141351" custLinFactNeighborX="79331" custLinFactNeighborY="-86597">
        <dgm:presLayoutVars>
          <dgm:chPref val="3"/>
        </dgm:presLayoutVars>
      </dgm:prSet>
      <dgm:spPr/>
    </dgm:pt>
    <dgm:pt modelId="{2629FD16-1787-460C-A458-C60E89DD1631}" type="pres">
      <dgm:prSet presAssocID="{0D8E750C-ECFE-44BC-B2A3-6112AFEED902}" presName="level3hierChild" presStyleCnt="0"/>
      <dgm:spPr/>
    </dgm:pt>
    <dgm:pt modelId="{8B8E785B-4515-40F0-9DAA-E5D38F5B45C1}" type="pres">
      <dgm:prSet presAssocID="{15511A89-5ABE-4045-B7A7-8894BF6AB520}" presName="conn2-1" presStyleLbl="parChTrans1D2" presStyleIdx="2" presStyleCnt="5"/>
      <dgm:spPr/>
    </dgm:pt>
    <dgm:pt modelId="{465E9186-CDB3-409E-950C-EAB5FFC68C1D}" type="pres">
      <dgm:prSet presAssocID="{15511A89-5ABE-4045-B7A7-8894BF6AB520}" presName="connTx" presStyleLbl="parChTrans1D2" presStyleIdx="2" presStyleCnt="5"/>
      <dgm:spPr/>
    </dgm:pt>
    <dgm:pt modelId="{79E746F3-DB3F-4600-9C19-1B3968A1401D}" type="pres">
      <dgm:prSet presAssocID="{C2BD2013-5872-4D14-86AB-0080B87281E1}" presName="root2" presStyleCnt="0"/>
      <dgm:spPr/>
    </dgm:pt>
    <dgm:pt modelId="{3798609A-39CF-4070-8843-57792F861FE1}" type="pres">
      <dgm:prSet presAssocID="{C2BD2013-5872-4D14-86AB-0080B87281E1}" presName="LevelTwoTextNode" presStyleLbl="node2" presStyleIdx="2" presStyleCnt="5" custScaleX="177276" custScaleY="120572" custLinFactX="100000" custLinFactNeighborX="119919" custLinFactNeighborY="-86925">
        <dgm:presLayoutVars>
          <dgm:chPref val="3"/>
        </dgm:presLayoutVars>
      </dgm:prSet>
      <dgm:spPr/>
    </dgm:pt>
    <dgm:pt modelId="{4117E78A-743B-4AA7-BCBA-AFCF0039E381}" type="pres">
      <dgm:prSet presAssocID="{C2BD2013-5872-4D14-86AB-0080B87281E1}" presName="level3hierChild" presStyleCnt="0"/>
      <dgm:spPr/>
    </dgm:pt>
    <dgm:pt modelId="{DD1F6513-4B2F-4515-927A-AA0F19BAE5AA}" type="pres">
      <dgm:prSet presAssocID="{26C00D6E-0ED5-4F5B-BEBC-90534940E498}" presName="conn2-1" presStyleLbl="parChTrans1D2" presStyleIdx="3" presStyleCnt="5"/>
      <dgm:spPr/>
    </dgm:pt>
    <dgm:pt modelId="{9D02FC74-73E0-4655-A87B-73BA9CC6A90B}" type="pres">
      <dgm:prSet presAssocID="{26C00D6E-0ED5-4F5B-BEBC-90534940E498}" presName="connTx" presStyleLbl="parChTrans1D2" presStyleIdx="3" presStyleCnt="5"/>
      <dgm:spPr/>
    </dgm:pt>
    <dgm:pt modelId="{4123FE1A-5437-4466-8902-343DEF93B873}" type="pres">
      <dgm:prSet presAssocID="{627C39D9-8E9D-4D8C-86B0-144C15858381}" presName="root2" presStyleCnt="0"/>
      <dgm:spPr/>
    </dgm:pt>
    <dgm:pt modelId="{FA667DED-D8D8-4674-AB7B-E33A388C84F5}" type="pres">
      <dgm:prSet presAssocID="{627C39D9-8E9D-4D8C-86B0-144C15858381}" presName="LevelTwoTextNode" presStyleLbl="node2" presStyleIdx="3" presStyleCnt="5" custScaleX="161437" custScaleY="209016" custLinFactNeighborX="25460" custLinFactNeighborY="-37547">
        <dgm:presLayoutVars>
          <dgm:chPref val="3"/>
        </dgm:presLayoutVars>
      </dgm:prSet>
      <dgm:spPr/>
    </dgm:pt>
    <dgm:pt modelId="{8A71C8F9-065D-4DBA-AEDE-BE8064E494FF}" type="pres">
      <dgm:prSet presAssocID="{627C39D9-8E9D-4D8C-86B0-144C15858381}" presName="level3hierChild" presStyleCnt="0"/>
      <dgm:spPr/>
    </dgm:pt>
    <dgm:pt modelId="{7B831BA6-66BB-4DB5-B526-593CD7BA48D8}" type="pres">
      <dgm:prSet presAssocID="{5B543579-CA15-43EC-B408-E16C86816B52}" presName="conn2-1" presStyleLbl="parChTrans1D2" presStyleIdx="4" presStyleCnt="5"/>
      <dgm:spPr/>
    </dgm:pt>
    <dgm:pt modelId="{5B91193A-8449-4A62-84B1-D3C868240148}" type="pres">
      <dgm:prSet presAssocID="{5B543579-CA15-43EC-B408-E16C86816B52}" presName="connTx" presStyleLbl="parChTrans1D2" presStyleIdx="4" presStyleCnt="5"/>
      <dgm:spPr/>
    </dgm:pt>
    <dgm:pt modelId="{7E00ED10-B778-469A-B8FB-527E17FC861E}" type="pres">
      <dgm:prSet presAssocID="{EA4324E4-AAA1-4945-8FAE-706812A6C6B7}" presName="root2" presStyleCnt="0"/>
      <dgm:spPr/>
    </dgm:pt>
    <dgm:pt modelId="{E08F9481-4620-4D3F-A9EA-7DD0E182ADE9}" type="pres">
      <dgm:prSet presAssocID="{EA4324E4-AAA1-4945-8FAE-706812A6C6B7}" presName="LevelTwoTextNode" presStyleLbl="node2" presStyleIdx="4" presStyleCnt="5" custScaleX="146798" custScaleY="172786" custLinFactX="-44457" custLinFactNeighborX="-100000" custLinFactNeighborY="-70117">
        <dgm:presLayoutVars>
          <dgm:chPref val="3"/>
        </dgm:presLayoutVars>
      </dgm:prSet>
      <dgm:spPr/>
    </dgm:pt>
    <dgm:pt modelId="{2A225DB8-65DB-4E3D-A0C7-029CD280CB6E}" type="pres">
      <dgm:prSet presAssocID="{EA4324E4-AAA1-4945-8FAE-706812A6C6B7}" presName="level3hierChild" presStyleCnt="0"/>
      <dgm:spPr/>
    </dgm:pt>
  </dgm:ptLst>
  <dgm:cxnLst>
    <dgm:cxn modelId="{07D63E0A-1B91-469D-9142-0CB58DE25C98}" srcId="{AEC991CC-BF44-4E58-A172-7BB986FD7F1C}" destId="{776033CC-6809-40FB-8442-BB0FCF36ADBB}" srcOrd="0" destOrd="0" parTransId="{7AB5D7D9-C03B-4BA7-9204-D2B4EB194A6B}" sibTransId="{4EE28B7F-D19E-4496-8A4A-E0BD95BF098D}"/>
    <dgm:cxn modelId="{7E33390D-6D34-4BEC-B78B-4F3937FB999A}" type="presOf" srcId="{C2BD2013-5872-4D14-86AB-0080B87281E1}" destId="{3798609A-39CF-4070-8843-57792F861FE1}" srcOrd="0" destOrd="0" presId="urn:microsoft.com/office/officeart/2008/layout/HorizontalMultiLevelHierarchy"/>
    <dgm:cxn modelId="{DB3CCD29-87FF-4F89-85C9-B1C35CC4A212}" srcId="{776033CC-6809-40FB-8442-BB0FCF36ADBB}" destId="{D9E2DB47-9226-4323-928B-B7759D2B1157}" srcOrd="0" destOrd="0" parTransId="{2A6070D0-7204-4D20-912F-AF96E1730716}" sibTransId="{1C704882-91B2-4368-8D7B-1E8E6C072A86}"/>
    <dgm:cxn modelId="{737A972F-B5C0-40EC-8CD0-2CE67B7AE525}" type="presOf" srcId="{EA4324E4-AAA1-4945-8FAE-706812A6C6B7}" destId="{E08F9481-4620-4D3F-A9EA-7DD0E182ADE9}" srcOrd="0" destOrd="0" presId="urn:microsoft.com/office/officeart/2008/layout/HorizontalMultiLevelHierarchy"/>
    <dgm:cxn modelId="{E7FD2F30-B79D-4E3A-99B0-FB76AC84FEC5}" type="presOf" srcId="{5B543579-CA15-43EC-B408-E16C86816B52}" destId="{5B91193A-8449-4A62-84B1-D3C868240148}" srcOrd="1" destOrd="0" presId="urn:microsoft.com/office/officeart/2008/layout/HorizontalMultiLevelHierarchy"/>
    <dgm:cxn modelId="{D77AD83A-8AFA-4C12-BCC1-3F0025A8C56E}" type="presOf" srcId="{0ED7AF1E-9FC9-4E3E-87DD-2E5D877D551B}" destId="{D35862D1-634C-4951-9471-3C78713D1D87}" srcOrd="1" destOrd="0" presId="urn:microsoft.com/office/officeart/2008/layout/HorizontalMultiLevelHierarchy"/>
    <dgm:cxn modelId="{A017845F-8F73-4DE3-BE93-047492164641}" type="presOf" srcId="{15511A89-5ABE-4045-B7A7-8894BF6AB520}" destId="{8B8E785B-4515-40F0-9DAA-E5D38F5B45C1}" srcOrd="0" destOrd="0" presId="urn:microsoft.com/office/officeart/2008/layout/HorizontalMultiLevelHierarchy"/>
    <dgm:cxn modelId="{E8C9BF49-9CB4-4406-A7CE-39F81C24C811}" type="presOf" srcId="{627C39D9-8E9D-4D8C-86B0-144C15858381}" destId="{FA667DED-D8D8-4674-AB7B-E33A388C84F5}" srcOrd="0" destOrd="0" presId="urn:microsoft.com/office/officeart/2008/layout/HorizontalMultiLevelHierarchy"/>
    <dgm:cxn modelId="{F917206A-3161-4B25-8659-4EB70E128852}" type="presOf" srcId="{5B543579-CA15-43EC-B408-E16C86816B52}" destId="{7B831BA6-66BB-4DB5-B526-593CD7BA48D8}" srcOrd="0" destOrd="0" presId="urn:microsoft.com/office/officeart/2008/layout/HorizontalMultiLevelHierarchy"/>
    <dgm:cxn modelId="{49E1E36B-B039-476A-B4E4-D051C8428892}" srcId="{776033CC-6809-40FB-8442-BB0FCF36ADBB}" destId="{EA4324E4-AAA1-4945-8FAE-706812A6C6B7}" srcOrd="4" destOrd="0" parTransId="{5B543579-CA15-43EC-B408-E16C86816B52}" sibTransId="{97CD7D65-5906-4093-B068-E52C0E577315}"/>
    <dgm:cxn modelId="{4053B67A-B850-48F0-B4AC-E5E305A8FD05}" type="presOf" srcId="{2A6070D0-7204-4D20-912F-AF96E1730716}" destId="{65C4ECBE-B43D-48F3-8FFA-6033D1497C47}" srcOrd="1" destOrd="0" presId="urn:microsoft.com/office/officeart/2008/layout/HorizontalMultiLevelHierarchy"/>
    <dgm:cxn modelId="{2D04A37E-FE60-40F9-A446-D8A6DB31EFF0}" type="presOf" srcId="{2A6070D0-7204-4D20-912F-AF96E1730716}" destId="{13D14BB2-91B7-472A-B39B-38248915C52C}" srcOrd="0" destOrd="0" presId="urn:microsoft.com/office/officeart/2008/layout/HorizontalMultiLevelHierarchy"/>
    <dgm:cxn modelId="{B352B38C-EF18-4858-8FEC-7D1C202BE9E8}" srcId="{776033CC-6809-40FB-8442-BB0FCF36ADBB}" destId="{627C39D9-8E9D-4D8C-86B0-144C15858381}" srcOrd="3" destOrd="0" parTransId="{26C00D6E-0ED5-4F5B-BEBC-90534940E498}" sibTransId="{A3AC2503-3431-4ADD-9CBD-027A79F6BE45}"/>
    <dgm:cxn modelId="{5ABEB393-935A-4A13-B330-B6A9CB12D50C}" srcId="{776033CC-6809-40FB-8442-BB0FCF36ADBB}" destId="{0D8E750C-ECFE-44BC-B2A3-6112AFEED902}" srcOrd="1" destOrd="0" parTransId="{0ED7AF1E-9FC9-4E3E-87DD-2E5D877D551B}" sibTransId="{992ACE81-ABB1-45AE-8101-C6A66B27C7A8}"/>
    <dgm:cxn modelId="{A0EE9196-3FCC-4848-B06F-A3B4B766E657}" type="presOf" srcId="{0D8E750C-ECFE-44BC-B2A3-6112AFEED902}" destId="{02061CF6-A627-44CF-90F0-06F266057454}" srcOrd="0" destOrd="0" presId="urn:microsoft.com/office/officeart/2008/layout/HorizontalMultiLevelHierarchy"/>
    <dgm:cxn modelId="{D3335299-DD66-4894-BCA3-5F537D97A47C}" type="presOf" srcId="{26C00D6E-0ED5-4F5B-BEBC-90534940E498}" destId="{DD1F6513-4B2F-4515-927A-AA0F19BAE5AA}" srcOrd="0" destOrd="0" presId="urn:microsoft.com/office/officeart/2008/layout/HorizontalMultiLevelHierarchy"/>
    <dgm:cxn modelId="{0DE03CA1-060F-4984-BEBE-DE01C571B2E6}" type="presOf" srcId="{776033CC-6809-40FB-8442-BB0FCF36ADBB}" destId="{9284FC25-D22D-451E-9F59-8B8F63B5A4DB}" srcOrd="0" destOrd="0" presId="urn:microsoft.com/office/officeart/2008/layout/HorizontalMultiLevelHierarchy"/>
    <dgm:cxn modelId="{557806A2-B6C9-4A1E-9014-A359A30C0572}" type="presOf" srcId="{D9E2DB47-9226-4323-928B-B7759D2B1157}" destId="{C0A6E98B-2D0B-4631-82C8-21337C703BE5}" srcOrd="0" destOrd="0" presId="urn:microsoft.com/office/officeart/2008/layout/HorizontalMultiLevelHierarchy"/>
    <dgm:cxn modelId="{6A94A0AD-5CE2-4568-B5C2-9DCCD0D2A2F0}" type="presOf" srcId="{0ED7AF1E-9FC9-4E3E-87DD-2E5D877D551B}" destId="{4A2299EF-EFEE-48FB-93DD-6BC7C60BA6A0}" srcOrd="0" destOrd="0" presId="urn:microsoft.com/office/officeart/2008/layout/HorizontalMultiLevelHierarchy"/>
    <dgm:cxn modelId="{15D3B4B1-04E3-43BA-B0F7-15B66741D859}" type="presOf" srcId="{26C00D6E-0ED5-4F5B-BEBC-90534940E498}" destId="{9D02FC74-73E0-4655-A87B-73BA9CC6A90B}" srcOrd="1" destOrd="0" presId="urn:microsoft.com/office/officeart/2008/layout/HorizontalMultiLevelHierarchy"/>
    <dgm:cxn modelId="{0D641EC8-2EA3-4C13-9881-EB67AB268767}" type="presOf" srcId="{AEC991CC-BF44-4E58-A172-7BB986FD7F1C}" destId="{23D11D61-04A1-4DCB-B5AA-2E99B9C97AAD}" srcOrd="0" destOrd="0" presId="urn:microsoft.com/office/officeart/2008/layout/HorizontalMultiLevelHierarchy"/>
    <dgm:cxn modelId="{6096CCCA-F600-4660-9A7E-75290A46B46B}" srcId="{776033CC-6809-40FB-8442-BB0FCF36ADBB}" destId="{C2BD2013-5872-4D14-86AB-0080B87281E1}" srcOrd="2" destOrd="0" parTransId="{15511A89-5ABE-4045-B7A7-8894BF6AB520}" sibTransId="{40310998-666F-4597-9031-3CC60D9F5DE8}"/>
    <dgm:cxn modelId="{57FE89F8-2B18-4BB1-AEEA-750E9D4BA7A3}" type="presOf" srcId="{15511A89-5ABE-4045-B7A7-8894BF6AB520}" destId="{465E9186-CDB3-409E-950C-EAB5FFC68C1D}" srcOrd="1" destOrd="0" presId="urn:microsoft.com/office/officeart/2008/layout/HorizontalMultiLevelHierarchy"/>
    <dgm:cxn modelId="{EF3FEB1A-F756-4061-974D-02AC5BF088A2}" type="presParOf" srcId="{23D11D61-04A1-4DCB-B5AA-2E99B9C97AAD}" destId="{40934902-77B6-4773-8E23-1136C2DF06E8}" srcOrd="0" destOrd="0" presId="urn:microsoft.com/office/officeart/2008/layout/HorizontalMultiLevelHierarchy"/>
    <dgm:cxn modelId="{D3F92EBD-A3F2-45E6-9A23-B8A35B8AFDF4}" type="presParOf" srcId="{40934902-77B6-4773-8E23-1136C2DF06E8}" destId="{9284FC25-D22D-451E-9F59-8B8F63B5A4DB}" srcOrd="0" destOrd="0" presId="urn:microsoft.com/office/officeart/2008/layout/HorizontalMultiLevelHierarchy"/>
    <dgm:cxn modelId="{58FDF4FA-4FAE-4E76-A344-ADA76FB94486}" type="presParOf" srcId="{40934902-77B6-4773-8E23-1136C2DF06E8}" destId="{32A14E7D-6979-41AD-BDFF-F1D8E8D3B080}" srcOrd="1" destOrd="0" presId="urn:microsoft.com/office/officeart/2008/layout/HorizontalMultiLevelHierarchy"/>
    <dgm:cxn modelId="{B17A51CA-16D0-48BA-82CA-754F20B2285D}" type="presParOf" srcId="{32A14E7D-6979-41AD-BDFF-F1D8E8D3B080}" destId="{13D14BB2-91B7-472A-B39B-38248915C52C}" srcOrd="0" destOrd="0" presId="urn:microsoft.com/office/officeart/2008/layout/HorizontalMultiLevelHierarchy"/>
    <dgm:cxn modelId="{387CF776-C99D-4E62-9023-CA93CB82A35E}" type="presParOf" srcId="{13D14BB2-91B7-472A-B39B-38248915C52C}" destId="{65C4ECBE-B43D-48F3-8FFA-6033D1497C47}" srcOrd="0" destOrd="0" presId="urn:microsoft.com/office/officeart/2008/layout/HorizontalMultiLevelHierarchy"/>
    <dgm:cxn modelId="{0CBBC39F-080D-415B-A9FC-91E5DB45FAFB}" type="presParOf" srcId="{32A14E7D-6979-41AD-BDFF-F1D8E8D3B080}" destId="{308C6B80-2139-4CFD-AFF2-EF55D97DEF9A}" srcOrd="1" destOrd="0" presId="urn:microsoft.com/office/officeart/2008/layout/HorizontalMultiLevelHierarchy"/>
    <dgm:cxn modelId="{D9CA0C48-48E3-4B71-9D43-27BAD539DDB2}" type="presParOf" srcId="{308C6B80-2139-4CFD-AFF2-EF55D97DEF9A}" destId="{C0A6E98B-2D0B-4631-82C8-21337C703BE5}" srcOrd="0" destOrd="0" presId="urn:microsoft.com/office/officeart/2008/layout/HorizontalMultiLevelHierarchy"/>
    <dgm:cxn modelId="{C95DEF06-0F33-45F8-9613-A1DFD59133FF}" type="presParOf" srcId="{308C6B80-2139-4CFD-AFF2-EF55D97DEF9A}" destId="{7F45F5B4-49A6-4B80-836A-F1BA947F0354}" srcOrd="1" destOrd="0" presId="urn:microsoft.com/office/officeart/2008/layout/HorizontalMultiLevelHierarchy"/>
    <dgm:cxn modelId="{06EB3327-CDE2-4137-8F64-9361EB72E7E9}" type="presParOf" srcId="{32A14E7D-6979-41AD-BDFF-F1D8E8D3B080}" destId="{4A2299EF-EFEE-48FB-93DD-6BC7C60BA6A0}" srcOrd="2" destOrd="0" presId="urn:microsoft.com/office/officeart/2008/layout/HorizontalMultiLevelHierarchy"/>
    <dgm:cxn modelId="{6D18D79D-28EF-4BBF-B18E-758D2EB0F5ED}" type="presParOf" srcId="{4A2299EF-EFEE-48FB-93DD-6BC7C60BA6A0}" destId="{D35862D1-634C-4951-9471-3C78713D1D87}" srcOrd="0" destOrd="0" presId="urn:microsoft.com/office/officeart/2008/layout/HorizontalMultiLevelHierarchy"/>
    <dgm:cxn modelId="{A3D0C0F6-5789-4677-8820-469E4031E3E8}" type="presParOf" srcId="{32A14E7D-6979-41AD-BDFF-F1D8E8D3B080}" destId="{A9F50C2C-364A-45F3-8E20-41F887E93443}" srcOrd="3" destOrd="0" presId="urn:microsoft.com/office/officeart/2008/layout/HorizontalMultiLevelHierarchy"/>
    <dgm:cxn modelId="{20D489A8-6400-400D-A48A-995D42D00C28}" type="presParOf" srcId="{A9F50C2C-364A-45F3-8E20-41F887E93443}" destId="{02061CF6-A627-44CF-90F0-06F266057454}" srcOrd="0" destOrd="0" presId="urn:microsoft.com/office/officeart/2008/layout/HorizontalMultiLevelHierarchy"/>
    <dgm:cxn modelId="{C4A5DAE1-D72A-41C2-ABA1-4B4BDC5C265B}" type="presParOf" srcId="{A9F50C2C-364A-45F3-8E20-41F887E93443}" destId="{2629FD16-1787-460C-A458-C60E89DD1631}" srcOrd="1" destOrd="0" presId="urn:microsoft.com/office/officeart/2008/layout/HorizontalMultiLevelHierarchy"/>
    <dgm:cxn modelId="{2E385668-9C59-488C-B9FC-482C55975808}" type="presParOf" srcId="{32A14E7D-6979-41AD-BDFF-F1D8E8D3B080}" destId="{8B8E785B-4515-40F0-9DAA-E5D38F5B45C1}" srcOrd="4" destOrd="0" presId="urn:microsoft.com/office/officeart/2008/layout/HorizontalMultiLevelHierarchy"/>
    <dgm:cxn modelId="{438DB3F7-FBDA-4AA2-A11B-7D70B0AB650C}" type="presParOf" srcId="{8B8E785B-4515-40F0-9DAA-E5D38F5B45C1}" destId="{465E9186-CDB3-409E-950C-EAB5FFC68C1D}" srcOrd="0" destOrd="0" presId="urn:microsoft.com/office/officeart/2008/layout/HorizontalMultiLevelHierarchy"/>
    <dgm:cxn modelId="{815422CB-6DB2-4742-94EB-FFABE61C6121}" type="presParOf" srcId="{32A14E7D-6979-41AD-BDFF-F1D8E8D3B080}" destId="{79E746F3-DB3F-4600-9C19-1B3968A1401D}" srcOrd="5" destOrd="0" presId="urn:microsoft.com/office/officeart/2008/layout/HorizontalMultiLevelHierarchy"/>
    <dgm:cxn modelId="{D157468A-03ED-408D-950E-B15AD05AB649}" type="presParOf" srcId="{79E746F3-DB3F-4600-9C19-1B3968A1401D}" destId="{3798609A-39CF-4070-8843-57792F861FE1}" srcOrd="0" destOrd="0" presId="urn:microsoft.com/office/officeart/2008/layout/HorizontalMultiLevelHierarchy"/>
    <dgm:cxn modelId="{4AFFAF8B-1C81-494D-8B57-183F59F1C9DD}" type="presParOf" srcId="{79E746F3-DB3F-4600-9C19-1B3968A1401D}" destId="{4117E78A-743B-4AA7-BCBA-AFCF0039E381}" srcOrd="1" destOrd="0" presId="urn:microsoft.com/office/officeart/2008/layout/HorizontalMultiLevelHierarchy"/>
    <dgm:cxn modelId="{0911940B-A222-4D82-A249-0C0751FE253C}" type="presParOf" srcId="{32A14E7D-6979-41AD-BDFF-F1D8E8D3B080}" destId="{DD1F6513-4B2F-4515-927A-AA0F19BAE5AA}" srcOrd="6" destOrd="0" presId="urn:microsoft.com/office/officeart/2008/layout/HorizontalMultiLevelHierarchy"/>
    <dgm:cxn modelId="{FCF7FCD0-1DC6-4192-9501-13768E670642}" type="presParOf" srcId="{DD1F6513-4B2F-4515-927A-AA0F19BAE5AA}" destId="{9D02FC74-73E0-4655-A87B-73BA9CC6A90B}" srcOrd="0" destOrd="0" presId="urn:microsoft.com/office/officeart/2008/layout/HorizontalMultiLevelHierarchy"/>
    <dgm:cxn modelId="{E27A344D-0CEC-4C27-8599-EB4471A39083}" type="presParOf" srcId="{32A14E7D-6979-41AD-BDFF-F1D8E8D3B080}" destId="{4123FE1A-5437-4466-8902-343DEF93B873}" srcOrd="7" destOrd="0" presId="urn:microsoft.com/office/officeart/2008/layout/HorizontalMultiLevelHierarchy"/>
    <dgm:cxn modelId="{085F6E91-F604-4679-B6AA-EC74A4DEDD1C}" type="presParOf" srcId="{4123FE1A-5437-4466-8902-343DEF93B873}" destId="{FA667DED-D8D8-4674-AB7B-E33A388C84F5}" srcOrd="0" destOrd="0" presId="urn:microsoft.com/office/officeart/2008/layout/HorizontalMultiLevelHierarchy"/>
    <dgm:cxn modelId="{2C5C1F64-B132-4A45-B29E-59076CA2E3D8}" type="presParOf" srcId="{4123FE1A-5437-4466-8902-343DEF93B873}" destId="{8A71C8F9-065D-4DBA-AEDE-BE8064E494FF}" srcOrd="1" destOrd="0" presId="urn:microsoft.com/office/officeart/2008/layout/HorizontalMultiLevelHierarchy"/>
    <dgm:cxn modelId="{CB6C9733-DA88-4A62-9F81-EC92AFC47D2A}" type="presParOf" srcId="{32A14E7D-6979-41AD-BDFF-F1D8E8D3B080}" destId="{7B831BA6-66BB-4DB5-B526-593CD7BA48D8}" srcOrd="8" destOrd="0" presId="urn:microsoft.com/office/officeart/2008/layout/HorizontalMultiLevelHierarchy"/>
    <dgm:cxn modelId="{AF2B0FC3-F88B-41E9-AB68-8F779CAC0017}" type="presParOf" srcId="{7B831BA6-66BB-4DB5-B526-593CD7BA48D8}" destId="{5B91193A-8449-4A62-84B1-D3C868240148}" srcOrd="0" destOrd="0" presId="urn:microsoft.com/office/officeart/2008/layout/HorizontalMultiLevelHierarchy"/>
    <dgm:cxn modelId="{F108BAD1-7495-4A88-B5E4-C7B30CBD34D9}" type="presParOf" srcId="{32A14E7D-6979-41AD-BDFF-F1D8E8D3B080}" destId="{7E00ED10-B778-469A-B8FB-527E17FC861E}" srcOrd="9" destOrd="0" presId="urn:microsoft.com/office/officeart/2008/layout/HorizontalMultiLevelHierarchy"/>
    <dgm:cxn modelId="{BDCCFB34-FD05-4E87-89F5-0709088E11FD}" type="presParOf" srcId="{7E00ED10-B778-469A-B8FB-527E17FC861E}" destId="{E08F9481-4620-4D3F-A9EA-7DD0E182ADE9}" srcOrd="0" destOrd="0" presId="urn:microsoft.com/office/officeart/2008/layout/HorizontalMultiLevelHierarchy"/>
    <dgm:cxn modelId="{D4AD2384-41E9-4FE2-9EC7-E50DDA709A42}" type="presParOf" srcId="{7E00ED10-B778-469A-B8FB-527E17FC861E}" destId="{2A225DB8-65DB-4E3D-A0C7-029CD280CB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2021 год (руб.)</a:t>
          </a: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4 015 990,00 руб.</a:t>
          </a: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4 522 181,00 руб.</a:t>
          </a: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8B235E5D-C1F9-404E-80D2-EEB74A3E1547}" type="pres">
      <dgm:prSet presAssocID="{1DB7260F-5086-4167-8D39-B40BC25DCEC5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AC42C23-8A2A-416F-AE53-0E581C3F6614}" type="presOf" srcId="{B72507E9-A388-4149-94B7-2ED0500DDE2C}" destId="{8B235E5D-C1F9-404E-80D2-EEB74A3E1547}" srcOrd="0" destOrd="1" presId="urn:microsoft.com/office/officeart/2005/8/layout/chevron2"/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41A13978-A15A-417C-8812-E4DC1A61B8C7}" type="presOf" srcId="{7DA9D930-2EF4-4B9B-83CD-ADF77783E822}" destId="{8B235E5D-C1F9-404E-80D2-EEB74A3E1547}" srcOrd="0" destOrd="0" presId="urn:microsoft.com/office/officeart/2005/8/layout/chevron2"/>
    <dgm:cxn modelId="{EBCE7883-8DE6-48F7-A958-634BD08B6FD6}" type="presOf" srcId="{6167E40E-E49B-4962-B37A-58BB692DDC3C}" destId="{73621D70-0159-4A40-96C5-A4C2CBE8F7B6}" srcOrd="0" destOrd="0" presId="urn:microsoft.com/office/officeart/2005/8/layout/chevron2"/>
    <dgm:cxn modelId="{B9C5ADF5-2097-4744-AE87-68497257B1F7}" type="presOf" srcId="{1DB7260F-5086-4167-8D39-B40BC25DCEC5}" destId="{BBF3F27B-71D5-46BF-A731-8FCC35BA30A9}" srcOrd="0" destOrd="0" presId="urn:microsoft.com/office/officeart/2005/8/layout/chevron2"/>
    <dgm:cxn modelId="{29D32A9F-5DBB-4E7B-A4A6-86DA7C9472E2}" type="presParOf" srcId="{73621D70-0159-4A40-96C5-A4C2CBE8F7B6}" destId="{65DB3972-D1F2-403A-BBF0-C782F1EE69F6}" srcOrd="0" destOrd="0" presId="urn:microsoft.com/office/officeart/2005/8/layout/chevron2"/>
    <dgm:cxn modelId="{E701B59D-5665-4A6A-A8A9-0DF74E722DCB}" type="presParOf" srcId="{65DB3972-D1F2-403A-BBF0-C782F1EE69F6}" destId="{BBF3F27B-71D5-46BF-A731-8FCC35BA30A9}" srcOrd="0" destOrd="0" presId="urn:microsoft.com/office/officeart/2005/8/layout/chevron2"/>
    <dgm:cxn modelId="{A85C7A15-979F-4EAB-A7A6-50E1D1EA250C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1399-BE7A-42C0-AB2D-B3B2A655F28E}">
      <dsp:nvSpPr>
        <dsp:cNvPr id="0" name=""/>
        <dsp:cNvSpPr/>
      </dsp:nvSpPr>
      <dsp:spPr>
        <a:xfrm>
          <a:off x="7123152" y="2897505"/>
          <a:ext cx="418887" cy="189293"/>
        </a:xfrm>
        <a:custGeom>
          <a:avLst/>
          <a:gdLst/>
          <a:ahLst/>
          <a:cxnLst/>
          <a:rect l="0" t="0" r="0" b="0"/>
          <a:pathLst>
            <a:path>
              <a:moveTo>
                <a:pt x="418887" y="0"/>
              </a:moveTo>
              <a:lnTo>
                <a:pt x="418887" y="117719"/>
              </a:lnTo>
              <a:lnTo>
                <a:pt x="0" y="117719"/>
              </a:lnTo>
              <a:lnTo>
                <a:pt x="0" y="1892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AAADC-1C97-4475-9511-BA2AC10D1712}">
      <dsp:nvSpPr>
        <dsp:cNvPr id="0" name=""/>
        <dsp:cNvSpPr/>
      </dsp:nvSpPr>
      <dsp:spPr>
        <a:xfrm>
          <a:off x="6228942" y="2897505"/>
          <a:ext cx="1313097" cy="1413427"/>
        </a:xfrm>
        <a:custGeom>
          <a:avLst/>
          <a:gdLst/>
          <a:ahLst/>
          <a:cxnLst/>
          <a:rect l="0" t="0" r="0" b="0"/>
          <a:pathLst>
            <a:path>
              <a:moveTo>
                <a:pt x="1313097" y="0"/>
              </a:moveTo>
              <a:lnTo>
                <a:pt x="1313097" y="1341854"/>
              </a:lnTo>
              <a:lnTo>
                <a:pt x="0" y="1341854"/>
              </a:lnTo>
              <a:lnTo>
                <a:pt x="0" y="14134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3CD9F-9AE3-4D4C-ACD9-7E03B1C8E871}">
      <dsp:nvSpPr>
        <dsp:cNvPr id="0" name=""/>
        <dsp:cNvSpPr/>
      </dsp:nvSpPr>
      <dsp:spPr>
        <a:xfrm>
          <a:off x="5001791" y="1297299"/>
          <a:ext cx="2540248" cy="205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52"/>
              </a:lnTo>
              <a:lnTo>
                <a:pt x="2540248" y="133752"/>
              </a:lnTo>
              <a:lnTo>
                <a:pt x="2540248" y="205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D6C28-B20A-4916-B1EF-CDC4BBF95395}">
      <dsp:nvSpPr>
        <dsp:cNvPr id="0" name=""/>
        <dsp:cNvSpPr/>
      </dsp:nvSpPr>
      <dsp:spPr>
        <a:xfrm>
          <a:off x="1626230" y="2050695"/>
          <a:ext cx="2308946" cy="102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51"/>
              </a:lnTo>
              <a:lnTo>
                <a:pt x="2308946" y="954751"/>
              </a:lnTo>
              <a:lnTo>
                <a:pt x="2308946" y="102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9EEC-70E6-4B01-967C-9AFE51741178}">
      <dsp:nvSpPr>
        <dsp:cNvPr id="0" name=""/>
        <dsp:cNvSpPr/>
      </dsp:nvSpPr>
      <dsp:spPr>
        <a:xfrm>
          <a:off x="1311763" y="2050695"/>
          <a:ext cx="314467" cy="2469363"/>
        </a:xfrm>
        <a:custGeom>
          <a:avLst/>
          <a:gdLst/>
          <a:ahLst/>
          <a:cxnLst/>
          <a:rect l="0" t="0" r="0" b="0"/>
          <a:pathLst>
            <a:path>
              <a:moveTo>
                <a:pt x="314467" y="0"/>
              </a:moveTo>
              <a:lnTo>
                <a:pt x="314467" y="2397790"/>
              </a:lnTo>
              <a:lnTo>
                <a:pt x="0" y="2397790"/>
              </a:lnTo>
              <a:lnTo>
                <a:pt x="0" y="2469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BFB7C-672B-4FB5-9194-C2D04BB30D84}">
      <dsp:nvSpPr>
        <dsp:cNvPr id="0" name=""/>
        <dsp:cNvSpPr/>
      </dsp:nvSpPr>
      <dsp:spPr>
        <a:xfrm>
          <a:off x="1626230" y="651217"/>
          <a:ext cx="3375560" cy="646081"/>
        </a:xfrm>
        <a:custGeom>
          <a:avLst/>
          <a:gdLst/>
          <a:ahLst/>
          <a:cxnLst/>
          <a:rect l="0" t="0" r="0" b="0"/>
          <a:pathLst>
            <a:path>
              <a:moveTo>
                <a:pt x="3375560" y="64608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99B4-FEAD-4DDF-9DA2-544FCBABA3D4}">
      <dsp:nvSpPr>
        <dsp:cNvPr id="0" name=""/>
        <dsp:cNvSpPr/>
      </dsp:nvSpPr>
      <dsp:spPr>
        <a:xfrm>
          <a:off x="3728646" y="-81553"/>
          <a:ext cx="2546290" cy="137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9AEE-A8B2-4C6F-B0DF-9CE244F702D5}">
      <dsp:nvSpPr>
        <dsp:cNvPr id="0" name=""/>
        <dsp:cNvSpPr/>
      </dsp:nvSpPr>
      <dsp:spPr>
        <a:xfrm>
          <a:off x="3814491" y="0"/>
          <a:ext cx="2546290" cy="137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4 015 990,00руб.</a:t>
          </a:r>
        </a:p>
      </dsp:txBody>
      <dsp:txXfrm>
        <a:off x="3854876" y="40385"/>
        <a:ext cx="2465520" cy="1298082"/>
      </dsp:txXfrm>
    </dsp:sp>
    <dsp:sp modelId="{9A19F3CA-BBE4-4245-9CFF-A49828B101D4}">
      <dsp:nvSpPr>
        <dsp:cNvPr id="0" name=""/>
        <dsp:cNvSpPr/>
      </dsp:nvSpPr>
      <dsp:spPr>
        <a:xfrm>
          <a:off x="372651" y="651217"/>
          <a:ext cx="2507157" cy="139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B19B0-8E82-49DE-AD54-B823063CB840}">
      <dsp:nvSpPr>
        <dsp:cNvPr id="0" name=""/>
        <dsp:cNvSpPr/>
      </dsp:nvSpPr>
      <dsp:spPr>
        <a:xfrm>
          <a:off x="458497" y="732770"/>
          <a:ext cx="2507157" cy="1399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1170400,00  руб.</a:t>
          </a:r>
        </a:p>
      </dsp:txBody>
      <dsp:txXfrm>
        <a:off x="499486" y="773759"/>
        <a:ext cx="2425179" cy="1317499"/>
      </dsp:txXfrm>
    </dsp:sp>
    <dsp:sp modelId="{71CA04F4-57D1-4451-B5B3-E53664FD817D}">
      <dsp:nvSpPr>
        <dsp:cNvPr id="0" name=""/>
        <dsp:cNvSpPr/>
      </dsp:nvSpPr>
      <dsp:spPr>
        <a:xfrm>
          <a:off x="356209" y="4520059"/>
          <a:ext cx="1911106" cy="103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5123-9009-417F-AB8A-68BE11697A98}">
      <dsp:nvSpPr>
        <dsp:cNvPr id="0" name=""/>
        <dsp:cNvSpPr/>
      </dsp:nvSpPr>
      <dsp:spPr>
        <a:xfrm>
          <a:off x="442055" y="4601612"/>
          <a:ext cx="1911106" cy="103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963825,00 руб.</a:t>
          </a:r>
        </a:p>
      </dsp:txBody>
      <dsp:txXfrm>
        <a:off x="472502" y="4632059"/>
        <a:ext cx="1850212" cy="978640"/>
      </dsp:txXfrm>
    </dsp:sp>
    <dsp:sp modelId="{7AC13EE1-6AB7-4E42-B176-5DD7F7DB33FB}">
      <dsp:nvSpPr>
        <dsp:cNvPr id="0" name=""/>
        <dsp:cNvSpPr/>
      </dsp:nvSpPr>
      <dsp:spPr>
        <a:xfrm>
          <a:off x="2840600" y="3077020"/>
          <a:ext cx="2189152" cy="95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E62F3-652B-4992-8A48-769C506A0D5A}">
      <dsp:nvSpPr>
        <dsp:cNvPr id="0" name=""/>
        <dsp:cNvSpPr/>
      </dsp:nvSpPr>
      <dsp:spPr>
        <a:xfrm>
          <a:off x="2926445" y="3158573"/>
          <a:ext cx="2189152" cy="952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206575,00 руб.</a:t>
          </a:r>
        </a:p>
      </dsp:txBody>
      <dsp:txXfrm>
        <a:off x="2954340" y="3186468"/>
        <a:ext cx="2133362" cy="896618"/>
      </dsp:txXfrm>
    </dsp:sp>
    <dsp:sp modelId="{1C20969F-CB7D-4BEB-851D-8F0D7768631B}">
      <dsp:nvSpPr>
        <dsp:cNvPr id="0" name=""/>
        <dsp:cNvSpPr/>
      </dsp:nvSpPr>
      <dsp:spPr>
        <a:xfrm>
          <a:off x="6312941" y="1502624"/>
          <a:ext cx="2458197" cy="139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6179-693D-499A-96E4-DB3C12C559FE}">
      <dsp:nvSpPr>
        <dsp:cNvPr id="0" name=""/>
        <dsp:cNvSpPr/>
      </dsp:nvSpPr>
      <dsp:spPr>
        <a:xfrm>
          <a:off x="6398786" y="1584177"/>
          <a:ext cx="2458197" cy="13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2845590,00  руб.</a:t>
          </a:r>
        </a:p>
      </dsp:txBody>
      <dsp:txXfrm>
        <a:off x="6439641" y="1625032"/>
        <a:ext cx="2376487" cy="1313170"/>
      </dsp:txXfrm>
    </dsp:sp>
    <dsp:sp modelId="{207625AF-36F5-4AAF-BD7F-3BB435CD9594}">
      <dsp:nvSpPr>
        <dsp:cNvPr id="0" name=""/>
        <dsp:cNvSpPr/>
      </dsp:nvSpPr>
      <dsp:spPr>
        <a:xfrm>
          <a:off x="5170740" y="4310933"/>
          <a:ext cx="2116403" cy="72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7150-572C-4024-98C4-29762F653C4A}">
      <dsp:nvSpPr>
        <dsp:cNvPr id="0" name=""/>
        <dsp:cNvSpPr/>
      </dsp:nvSpPr>
      <dsp:spPr>
        <a:xfrm>
          <a:off x="5256585" y="4392486"/>
          <a:ext cx="2116403" cy="72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94388,00 руб.</a:t>
          </a:r>
        </a:p>
      </dsp:txBody>
      <dsp:txXfrm>
        <a:off x="5277683" y="4413584"/>
        <a:ext cx="2074207" cy="678150"/>
      </dsp:txXfrm>
    </dsp:sp>
    <dsp:sp modelId="{6A2BA5A5-AD90-4A0A-B413-3B603B9ED3FE}">
      <dsp:nvSpPr>
        <dsp:cNvPr id="0" name=""/>
        <dsp:cNvSpPr/>
      </dsp:nvSpPr>
      <dsp:spPr>
        <a:xfrm>
          <a:off x="6106841" y="3086798"/>
          <a:ext cx="2032622" cy="6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C63F7-BD8A-45AE-82AD-2A6B9155A119}">
      <dsp:nvSpPr>
        <dsp:cNvPr id="0" name=""/>
        <dsp:cNvSpPr/>
      </dsp:nvSpPr>
      <dsp:spPr>
        <a:xfrm>
          <a:off x="6192686" y="3168351"/>
          <a:ext cx="2032622" cy="675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2751202,00 руб.</a:t>
          </a:r>
        </a:p>
      </dsp:txBody>
      <dsp:txXfrm>
        <a:off x="6212476" y="3188141"/>
        <a:ext cx="1993042" cy="636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31BA6-66BB-4DB5-B526-593CD7BA48D8}">
      <dsp:nvSpPr>
        <dsp:cNvPr id="0" name=""/>
        <dsp:cNvSpPr/>
      </dsp:nvSpPr>
      <dsp:spPr>
        <a:xfrm>
          <a:off x="1783538" y="1345538"/>
          <a:ext cx="844434" cy="110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217" y="0"/>
              </a:lnTo>
              <a:lnTo>
                <a:pt x="422217" y="1101773"/>
              </a:lnTo>
              <a:lnTo>
                <a:pt x="844434" y="1101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71052" y="1861721"/>
        <a:ext cx="69407" cy="69407"/>
      </dsp:txXfrm>
    </dsp:sp>
    <dsp:sp modelId="{DD1F6513-4B2F-4515-927A-AA0F19BAE5AA}">
      <dsp:nvSpPr>
        <dsp:cNvPr id="0" name=""/>
        <dsp:cNvSpPr/>
      </dsp:nvSpPr>
      <dsp:spPr>
        <a:xfrm>
          <a:off x="1783538" y="1345538"/>
          <a:ext cx="2645896" cy="509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2948" y="0"/>
              </a:lnTo>
              <a:lnTo>
                <a:pt x="1322948" y="509188"/>
              </a:lnTo>
              <a:lnTo>
                <a:pt x="2645896" y="509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039126" y="1532771"/>
        <a:ext cx="134722" cy="134722"/>
      </dsp:txXfrm>
    </dsp:sp>
    <dsp:sp modelId="{8B8E785B-4515-40F0-9DAA-E5D38F5B45C1}">
      <dsp:nvSpPr>
        <dsp:cNvPr id="0" name=""/>
        <dsp:cNvSpPr/>
      </dsp:nvSpPr>
      <dsp:spPr>
        <a:xfrm>
          <a:off x="1783538" y="1081646"/>
          <a:ext cx="4707553" cy="263892"/>
        </a:xfrm>
        <a:custGeom>
          <a:avLst/>
          <a:gdLst/>
          <a:ahLst/>
          <a:cxnLst/>
          <a:rect l="0" t="0" r="0" b="0"/>
          <a:pathLst>
            <a:path>
              <a:moveTo>
                <a:pt x="0" y="263892"/>
              </a:moveTo>
              <a:lnTo>
                <a:pt x="2353776" y="263892"/>
              </a:lnTo>
              <a:lnTo>
                <a:pt x="2353776" y="0"/>
              </a:lnTo>
              <a:lnTo>
                <a:pt x="47075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019442" y="1095718"/>
        <a:ext cx="235747" cy="235747"/>
      </dsp:txXfrm>
    </dsp:sp>
    <dsp:sp modelId="{4A2299EF-EFEE-48FB-93DD-6BC7C60BA6A0}">
      <dsp:nvSpPr>
        <dsp:cNvPr id="0" name=""/>
        <dsp:cNvSpPr/>
      </dsp:nvSpPr>
      <dsp:spPr>
        <a:xfrm>
          <a:off x="1783538" y="578588"/>
          <a:ext cx="3217037" cy="766949"/>
        </a:xfrm>
        <a:custGeom>
          <a:avLst/>
          <a:gdLst/>
          <a:ahLst/>
          <a:cxnLst/>
          <a:rect l="0" t="0" r="0" b="0"/>
          <a:pathLst>
            <a:path>
              <a:moveTo>
                <a:pt x="0" y="766949"/>
              </a:moveTo>
              <a:lnTo>
                <a:pt x="1608518" y="766949"/>
              </a:lnTo>
              <a:lnTo>
                <a:pt x="1608518" y="0"/>
              </a:lnTo>
              <a:lnTo>
                <a:pt x="32170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309377" y="879383"/>
        <a:ext cx="165359" cy="165359"/>
      </dsp:txXfrm>
    </dsp:sp>
    <dsp:sp modelId="{13D14BB2-91B7-472A-B39B-38248915C52C}">
      <dsp:nvSpPr>
        <dsp:cNvPr id="0" name=""/>
        <dsp:cNvSpPr/>
      </dsp:nvSpPr>
      <dsp:spPr>
        <a:xfrm>
          <a:off x="1783538" y="275306"/>
          <a:ext cx="686262" cy="1070231"/>
        </a:xfrm>
        <a:custGeom>
          <a:avLst/>
          <a:gdLst/>
          <a:ahLst/>
          <a:cxnLst/>
          <a:rect l="0" t="0" r="0" b="0"/>
          <a:pathLst>
            <a:path>
              <a:moveTo>
                <a:pt x="0" y="1070231"/>
              </a:moveTo>
              <a:lnTo>
                <a:pt x="343131" y="1070231"/>
              </a:lnTo>
              <a:lnTo>
                <a:pt x="343131" y="0"/>
              </a:lnTo>
              <a:lnTo>
                <a:pt x="6862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94886" y="778638"/>
        <a:ext cx="63567" cy="63567"/>
      </dsp:txXfrm>
    </dsp:sp>
    <dsp:sp modelId="{9284FC25-D22D-451E-9F59-8B8F63B5A4DB}">
      <dsp:nvSpPr>
        <dsp:cNvPr id="0" name=""/>
        <dsp:cNvSpPr/>
      </dsp:nvSpPr>
      <dsp:spPr>
        <a:xfrm rot="16200000">
          <a:off x="260178" y="672789"/>
          <a:ext cx="1701221" cy="1345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Разделы классификации  расходов бюджета</a:t>
          </a:r>
        </a:p>
      </dsp:txBody>
      <dsp:txXfrm>
        <a:off x="260178" y="672789"/>
        <a:ext cx="1701221" cy="1345498"/>
      </dsp:txXfrm>
    </dsp:sp>
    <dsp:sp modelId="{C0A6E98B-2D0B-4631-82C8-21337C703BE5}">
      <dsp:nvSpPr>
        <dsp:cNvPr id="0" name=""/>
        <dsp:cNvSpPr/>
      </dsp:nvSpPr>
      <dsp:spPr>
        <a:xfrm>
          <a:off x="2469801" y="1840"/>
          <a:ext cx="1815573" cy="54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«Общегосударственные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расходы»</a:t>
          </a:r>
        </a:p>
      </dsp:txBody>
      <dsp:txXfrm>
        <a:off x="2469801" y="1840"/>
        <a:ext cx="1815573" cy="546931"/>
      </dsp:txXfrm>
    </dsp:sp>
    <dsp:sp modelId="{02061CF6-A627-44CF-90F0-06F266057454}">
      <dsp:nvSpPr>
        <dsp:cNvPr id="0" name=""/>
        <dsp:cNvSpPr/>
      </dsp:nvSpPr>
      <dsp:spPr>
        <a:xfrm>
          <a:off x="5000576" y="350142"/>
          <a:ext cx="1764758" cy="456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02.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оборона»</a:t>
          </a:r>
        </a:p>
      </dsp:txBody>
      <dsp:txXfrm>
        <a:off x="5000576" y="350142"/>
        <a:ext cx="1764758" cy="456891"/>
      </dsp:txXfrm>
    </dsp:sp>
    <dsp:sp modelId="{3798609A-39CF-4070-8843-57792F861FE1}">
      <dsp:nvSpPr>
        <dsp:cNvPr id="0" name=""/>
        <dsp:cNvSpPr/>
      </dsp:nvSpPr>
      <dsp:spPr>
        <a:xfrm>
          <a:off x="6491092" y="886782"/>
          <a:ext cx="1879482" cy="3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04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экономика»</a:t>
          </a:r>
        </a:p>
      </dsp:txBody>
      <dsp:txXfrm>
        <a:off x="6491092" y="886782"/>
        <a:ext cx="1879482" cy="389727"/>
      </dsp:txXfrm>
    </dsp:sp>
    <dsp:sp modelId="{FA667DED-D8D8-4674-AB7B-E33A388C84F5}">
      <dsp:nvSpPr>
        <dsp:cNvPr id="0" name=""/>
        <dsp:cNvSpPr/>
      </dsp:nvSpPr>
      <dsp:spPr>
        <a:xfrm>
          <a:off x="4429435" y="1516923"/>
          <a:ext cx="1711557" cy="675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«Жилищно-коммунальное хозяйство»</a:t>
          </a:r>
        </a:p>
      </dsp:txBody>
      <dsp:txXfrm>
        <a:off x="4429435" y="1516923"/>
        <a:ext cx="1711557" cy="675606"/>
      </dsp:txXfrm>
    </dsp:sp>
    <dsp:sp modelId="{E08F9481-4620-4D3F-A9EA-7DD0E182ADE9}">
      <dsp:nvSpPr>
        <dsp:cNvPr id="0" name=""/>
        <dsp:cNvSpPr/>
      </dsp:nvSpPr>
      <dsp:spPr>
        <a:xfrm>
          <a:off x="2627973" y="2168061"/>
          <a:ext cx="1556354" cy="558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08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«Культура, кинематография»</a:t>
          </a:r>
        </a:p>
      </dsp:txBody>
      <dsp:txXfrm>
        <a:off x="2627973" y="2168061"/>
        <a:ext cx="1556354" cy="558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3F27B-71D5-46BF-A731-8FCC35BA30A9}">
      <dsp:nvSpPr>
        <dsp:cNvPr id="0" name=""/>
        <dsp:cNvSpPr/>
      </dsp:nvSpPr>
      <dsp:spPr>
        <a:xfrm rot="5400000">
          <a:off x="-258722" y="260409"/>
          <a:ext cx="1724818" cy="1207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2021 год (руб.)</a:t>
          </a:r>
        </a:p>
      </dsp:txBody>
      <dsp:txXfrm rot="-5400000">
        <a:off x="1" y="605372"/>
        <a:ext cx="1207372" cy="517446"/>
      </dsp:txXfrm>
    </dsp:sp>
    <dsp:sp modelId="{8B235E5D-C1F9-404E-80D2-EEB74A3E1547}">
      <dsp:nvSpPr>
        <dsp:cNvPr id="0" name=""/>
        <dsp:cNvSpPr/>
      </dsp:nvSpPr>
      <dsp:spPr>
        <a:xfrm rot="5400000">
          <a:off x="4471317" y="-3262258"/>
          <a:ext cx="1121721" cy="7649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4 015 990,00 руб.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4 522 181,00 руб.</a:t>
          </a:r>
        </a:p>
      </dsp:txBody>
      <dsp:txXfrm rot="-5400000">
        <a:off x="1207372" y="56445"/>
        <a:ext cx="7594853" cy="101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03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1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03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31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15200" cy="7159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52736" y="872716"/>
            <a:ext cx="8352928" cy="511256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Чкаловского сельского поселения Нижнегорского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 после внесения изменений в решение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Чкаловского сельского совета Нижнегорского района Республики Крым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23.11.2021 №1 «О бюджете Чкаловского сельского поселения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на 2021 год и плановый период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 и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2023 годов» составил 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506 191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,00 руб..</a:t>
            </a:r>
          </a:p>
        </p:txBody>
      </p:sp>
    </p:spTree>
    <p:extLst>
      <p:ext uri="{BB962C8B-B14F-4D97-AF65-F5344CB8AC3E}">
        <p14:creationId xmlns:p14="http://schemas.microsoft.com/office/powerpoint/2010/main" val="21651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2732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Чкаловского сельского поселения Нижнегорского района Республики Крым с изменениями на 2021 год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9445041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2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60963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3"/>
            <a:ext cx="8496944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0" lvl="0" indent="0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Расходы</a:t>
            </a:r>
            <a:r>
              <a:rPr kumimoji="0" lang="ru-RU" sz="1800" b="1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800" b="1" i="0" u="none" strike="noStrike" kern="0" cap="none" spc="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выплачиваемые</a:t>
            </a:r>
            <a:r>
              <a:rPr kumimoji="0" lang="ru-RU" sz="1600" b="0" i="0" u="none" strike="noStrike" kern="0" cap="none" spc="5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из</a:t>
            </a: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600" b="0" i="0" u="none" strike="noStrike" kern="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денежные</a:t>
            </a:r>
            <a:r>
              <a:rPr kumimoji="0" lang="ru-RU" sz="1600" b="0" i="0" u="none" strike="noStrike" kern="0" cap="none" spc="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средства,</a:t>
            </a:r>
            <a:r>
              <a:rPr kumimoji="0" lang="ru-RU" sz="1600" b="0" i="0" u="none" strike="noStrike" kern="0" cap="none" spc="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исключением</a:t>
            </a:r>
            <a:r>
              <a:rPr kumimoji="0" lang="ru-RU" sz="1600" b="0" i="0" u="none" strike="noStrike" kern="0" cap="none" spc="5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средств,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являющихся</a:t>
            </a:r>
            <a:r>
              <a:rPr kumimoji="0" lang="ru-RU" sz="1600" b="0" i="0" u="none" strike="noStrike" kern="0" cap="none" spc="4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источниками</a:t>
            </a:r>
            <a:r>
              <a:rPr kumimoji="0" lang="ru-RU" sz="1600" b="0" i="0" u="none" strike="noStrike" kern="0" cap="none" spc="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дефицита</a:t>
            </a:r>
            <a:r>
              <a:rPr kumimoji="0" lang="ru-RU" sz="1600" b="0" i="0" u="none" strike="noStrike" kern="0" cap="none" spc="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13335" defTabSz="91440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Формирование</a:t>
            </a: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осуществляется</a:t>
            </a:r>
            <a:r>
              <a:rPr kumimoji="0" lang="ru-RU" sz="16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расходными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обязательствами,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обусловленными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установленным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законодательством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разграничением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полномочий,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исполнение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которых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должно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происходить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очередном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финансовом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году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счет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соответствующих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бюджетов.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5969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Принципы</a:t>
            </a:r>
            <a:r>
              <a:rPr kumimoji="0" lang="ru-RU" sz="1800" b="1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формирования</a:t>
            </a:r>
            <a:r>
              <a:rPr kumimoji="0" lang="ru-RU" sz="1800" b="1" i="0" u="none" strike="noStrike" kern="0" cap="none" spc="5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разделам;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ведомствам;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муниципальным</a:t>
            </a:r>
            <a:r>
              <a:rPr kumimoji="0" lang="ru-RU" sz="1400" b="0" i="0" u="none" strike="noStrike" kern="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программам</a:t>
            </a:r>
            <a:r>
              <a:rPr kumimoji="0" lang="ru-RU" sz="14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Чкаловского </a:t>
            </a:r>
            <a:r>
              <a:rPr kumimoji="0" lang="ru-RU" sz="14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сельского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поселения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4893273"/>
              </p:ext>
            </p:extLst>
          </p:nvPr>
        </p:nvGraphicFramePr>
        <p:xfrm>
          <a:off x="323528" y="3673387"/>
          <a:ext cx="8640960" cy="295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1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467544" y="116632"/>
            <a:ext cx="8352928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Расходы бюджета Чкаловского сельского поселения </a:t>
            </a:r>
          </a:p>
          <a:p>
            <a:pPr lvl="0" algn="ctr"/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Нижнегорского района Республики Крым с изменениями </a:t>
            </a:r>
          </a:p>
          <a:p>
            <a:pPr lvl="0" algn="ctr"/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в разрезе разделов бюджетной классификации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17918"/>
              </p:ext>
            </p:extLst>
          </p:nvPr>
        </p:nvGraphicFramePr>
        <p:xfrm>
          <a:off x="357158" y="1412776"/>
          <a:ext cx="8463314" cy="444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2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665 232,00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8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576,00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8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158 705,00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586 326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КУЛЬТУРА.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342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4 522 181,00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323528" y="0"/>
            <a:ext cx="8496944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Планирование целевых программ бюджета Чкаловского </a:t>
            </a:r>
          </a:p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сельского поселения Нижнегорского района Республики Крым  </a:t>
            </a:r>
          </a:p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с изменениями на 2021 год.</a:t>
            </a:r>
          </a:p>
          <a:p>
            <a:pPr lvl="0" algn="ctr"/>
            <a:endParaRPr lang="ru-RU" sz="2400" dirty="0">
              <a:ln>
                <a:solidFill>
                  <a:srgbClr val="9CB084"/>
                </a:solidFill>
              </a:ln>
              <a:solidFill>
                <a:schemeClr val="bg2"/>
              </a:solidFill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88209"/>
              </p:ext>
            </p:extLst>
          </p:nvPr>
        </p:nvGraphicFramePr>
        <p:xfrm>
          <a:off x="143508" y="1440160"/>
          <a:ext cx="8820980" cy="3930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статья расходов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деятельности администрации Чкаловского сельского поселения Нижнегорского района Республики Крым по решению вопросов местного значения»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0100000000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2 600</a:t>
                      </a:r>
                      <a:r>
                        <a:rPr lang="ru-RU" sz="1400" baseline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265,00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водоснабжения на территории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Чкаловского сельского поселения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Нижнегорского района Республики Крым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Чкалово, с. Великоселье, с. Заливное, с. Степановка, с. Луговое,  с.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Коврово</a:t>
                      </a: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0200000000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aseline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9 614,00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9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«Благоустройство и развитие территории Чкаловского сельского поселения»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0300000000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516 712,00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4 186 591,00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2815760"/>
              </p:ext>
            </p:extLst>
          </p:nvPr>
        </p:nvGraphicFramePr>
        <p:xfrm>
          <a:off x="107504" y="1268760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251520" y="116632"/>
            <a:ext cx="8712968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Чкаловского сельского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Нижнегорского района Республики Крым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на 2021 год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119064" y="2492896"/>
            <a:ext cx="7848872" cy="64807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Источники финансирования дефицита бюджета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1520" y="3140968"/>
            <a:ext cx="8712968" cy="345638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Чкаловского сельского поселения Нижнегорского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 после внесения изменений в решение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Чкаловского сельского совета Нижнегорского района Республики Крым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от 23.11.2021 г. «О бюджете Чкаловского сельского поселения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на 2021 год и плановый период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и 2023 годов» составил 506 191,00 руб</a:t>
            </a:r>
            <a:r>
              <a:rPr lang="ru-RU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827584" y="116632"/>
            <a:ext cx="7704856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67544" y="1556792"/>
            <a:ext cx="8208912" cy="424847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информацией об изменениях бюджета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Чкаловского сельского совета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ознакомится на официальном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 «</a:t>
            </a:r>
            <a:r>
              <a:rPr 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nijno.rk.gov.ru</a:t>
            </a:r>
            <a:r>
              <a:rPr lang="ru-RU" sz="28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«Муниципальные образования»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«Чкаловское сельское поселение»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сайте «</a:t>
            </a:r>
            <a:r>
              <a:rPr lang="ru-RU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чкаловское.рф</a:t>
            </a:r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491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/>
                </a:solidFill>
              </a:rPr>
              <a:t>О внесении изменений в </a:t>
            </a:r>
          </a:p>
          <a:p>
            <a:pPr algn="ctr"/>
            <a:r>
              <a:rPr lang="ru-RU" sz="3200" dirty="0">
                <a:solidFill>
                  <a:schemeClr val="bg2"/>
                </a:solidFill>
              </a:rPr>
              <a:t> решение Чкаловского сельского совета Нижнегорского района Республики Крым от 25.12.2020 №1 «О бюджете Чкаловского сельского поселения Нижнегорского района Республики Крым на 2021 год и на плановый период  2022 и 2023 годов»  (в редакции решения Чкаловского сельского совета Нижнегорского района Республики Крым от 23.11.2021 №1)</a:t>
            </a:r>
            <a:br>
              <a:rPr lang="ru-RU" sz="3200" dirty="0">
                <a:solidFill>
                  <a:schemeClr val="bg2"/>
                </a:solidFill>
              </a:rPr>
            </a:br>
            <a:endParaRPr lang="ru-RU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 Уважаемые жители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Чкаловского сельского поселения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Нижнегорского района Республики Крым!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Каждое поселение имеет собственный (местный) бюджет и право на получение средств из  федерального бюджета и средств из бюджета Республики Крым в соответствии с федеральными законами и законами Республики Крым.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</a:rPr>
              <a:t>Бюджет поселения </a:t>
            </a:r>
            <a:r>
              <a:rPr lang="ru-RU" sz="1600" dirty="0">
                <a:solidFill>
                  <a:schemeClr val="bg2"/>
                </a:solidFill>
              </a:rPr>
              <a:t>— это форма образования и расходования денежных средств, предназначенных для финансового обеспечения задач и функций местного сельского поселения.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</a:rPr>
              <a:t>Бюджет для граждан </a:t>
            </a:r>
            <a:r>
              <a:rPr lang="ru-RU" sz="1600" dirty="0">
                <a:solidFill>
                  <a:schemeClr val="bg2"/>
                </a:solidFill>
              </a:rPr>
              <a:t>– это документ, обеспечивающий представление бюджета и отчетов об их исполнении в доступной для граждан форме. Бюджет для граждан разрабатывается для ознакомления граждан (заинтересованных пользователей)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решений.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7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ОСНОВНЫЕ ПОНЯТИЯ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Доходы бюджета  </a:t>
            </a:r>
            <a:r>
              <a:rPr lang="ru-RU" dirty="0">
                <a:solidFill>
                  <a:schemeClr val="bg1"/>
                </a:solidFill>
              </a:rPr>
              <a:t>- денежные средства поступающие в бюджет, за </a:t>
            </a:r>
            <a:r>
              <a:rPr lang="ru-RU" dirty="0">
                <a:solidFill>
                  <a:schemeClr val="bg2"/>
                </a:solidFill>
              </a:rPr>
              <a:t>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Расходы бюджета  </a:t>
            </a:r>
            <a:r>
              <a:rPr lang="ru-RU" dirty="0">
                <a:solidFill>
                  <a:schemeClr val="bg2"/>
                </a:solidFill>
              </a:rPr>
              <a:t>- денежные средства, выплачиваемые из бюджета, за исключением средств, являющихся источниками финансирования дефицита бюджета.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Межбюджетные трансферты  </a:t>
            </a:r>
            <a:r>
              <a:rPr lang="ru-RU" dirty="0">
                <a:solidFill>
                  <a:schemeClr val="bg2"/>
                </a:solidFill>
              </a:rPr>
              <a:t>- средства, предоставляемые одним бюджетом бюджетной системы другому бюджету бюджетной системы.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Консолидированный бюджет </a:t>
            </a:r>
            <a:r>
              <a:rPr lang="ru-RU" dirty="0">
                <a:solidFill>
                  <a:schemeClr val="bg2"/>
                </a:solidFill>
              </a:rPr>
              <a:t>- свод бюджетов бюджетной системы на соответствующей территории (без учета межбюджетных трансфертов между этими бюджетами).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Бюджетный процесс </a:t>
            </a:r>
            <a:r>
              <a:rPr lang="ru-RU" dirty="0">
                <a:solidFill>
                  <a:schemeClr val="bg2"/>
                </a:solidFill>
              </a:rPr>
              <a:t>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Сбалансированность бюджета </a:t>
            </a:r>
            <a:r>
              <a:rPr lang="ru-RU" dirty="0">
                <a:solidFill>
                  <a:schemeClr val="bg2"/>
                </a:solidFill>
              </a:rPr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доходами. В случае нарушения баланса возникает дефицит или профицит бюджета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Дефицит бюджета  </a:t>
            </a:r>
            <a:r>
              <a:rPr lang="ru-RU" dirty="0">
                <a:solidFill>
                  <a:schemeClr val="bg2"/>
                </a:solidFill>
              </a:rPr>
              <a:t>- превышение расходов бюджета над его доходами.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Профицит бюджета </a:t>
            </a:r>
            <a:r>
              <a:rPr lang="ru-RU" dirty="0">
                <a:solidFill>
                  <a:schemeClr val="bg2"/>
                </a:solidFill>
              </a:rPr>
              <a:t>- превышение 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1631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576063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kern="1200" cap="none" dirty="0">
                <a:solidFill>
                  <a:prstClr val="white"/>
                </a:solidFill>
                <a:latin typeface="Times New Roman"/>
              </a:rPr>
              <a:t>ЭТАПЫ ПРОХОЖДНИЯ БЮДЖЕТА</a:t>
            </a:r>
            <a:br>
              <a:rPr lang="ru-RU" sz="2400" kern="1200" cap="none" dirty="0">
                <a:solidFill>
                  <a:prstClr val="white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0" y="1772816"/>
            <a:ext cx="3275856" cy="18729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• Подготовка материалов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для 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Согласование материалов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для 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Подготовка проекта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решения о бюджете.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53264" y="940180"/>
            <a:ext cx="2101356" cy="8123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2555776" y="961704"/>
            <a:ext cx="2376264" cy="81111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153744" y="940180"/>
            <a:ext cx="3666728" cy="8326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4624948" y="1738858"/>
            <a:ext cx="4519052" cy="154612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решения о бюджете.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проекта решения о бюджете. 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решения о бюджете.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7077058" y="3069704"/>
            <a:ext cx="720080" cy="75608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153744" y="3826160"/>
            <a:ext cx="3522712" cy="7913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4932040" y="4653136"/>
            <a:ext cx="3174032" cy="187220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документов для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Исполнение бюджета. </a:t>
            </a:r>
          </a:p>
        </p:txBody>
      </p:sp>
      <p:sp>
        <p:nvSpPr>
          <p:cNvPr id="14" name="Стрелка влево 13"/>
          <p:cNvSpPr/>
          <p:nvPr/>
        </p:nvSpPr>
        <p:spPr bwMode="auto">
          <a:xfrm>
            <a:off x="3131840" y="3825230"/>
            <a:ext cx="1800200" cy="864096"/>
          </a:xfrm>
          <a:prstGeom prst="lef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05018" y="3861420"/>
            <a:ext cx="2527096" cy="79171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277300" y="4647768"/>
            <a:ext cx="4347648" cy="20936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бюджетной отчётности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Рассмотрение и согласование бюджетной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об исполнении 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Утверждение бюджетной отчётности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0491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926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07504" y="757104"/>
            <a:ext cx="4536504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НАЛОГОВЫЕ И НЕНАЛОГОВЫЕ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858072" y="825272"/>
            <a:ext cx="4139952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БЕЗВОЗМЕЗДНЫЕ </a:t>
            </a:r>
          </a:p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ПОСТУПЛЕНИЯ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5536" y="1916832"/>
            <a:ext cx="4248472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Налоговые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– налоги и сборы, взымаемые </a:t>
            </a:r>
          </a:p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с юридических и физических лиц, в соответствии </a:t>
            </a:r>
          </a:p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с налоговым законодательством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5536" y="3068960"/>
            <a:ext cx="4248472" cy="352839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Неналоговые доходы: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доходы от использования имущества,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находящегося в гос. или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муниципальной собственности;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доходы от продажи или иного возмездного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отчуждения имущества, находящегося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в собственности;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доходы от платных услуг;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средства, полученные в результате применения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мер гражданско-правовой, административной и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уголовной ответственности,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и иные суммы принудительного изъятия;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иные неналоговые доходы</a:t>
            </a:r>
          </a:p>
        </p:txBody>
      </p:sp>
      <p:sp>
        <p:nvSpPr>
          <p:cNvPr id="21" name="Выгнутая влево стрелка 20"/>
          <p:cNvSpPr/>
          <p:nvPr/>
        </p:nvSpPr>
        <p:spPr bwMode="auto">
          <a:xfrm>
            <a:off x="107504" y="1671504"/>
            <a:ext cx="432048" cy="2549584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Выгнутая влево стрелка 21"/>
          <p:cNvSpPr/>
          <p:nvPr/>
        </p:nvSpPr>
        <p:spPr bwMode="auto">
          <a:xfrm>
            <a:off x="827584" y="1671504"/>
            <a:ext cx="216024" cy="245328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503385" y="3212976"/>
            <a:ext cx="3456384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474176" y="2434208"/>
            <a:ext cx="3384376" cy="6347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Дотации</a:t>
            </a:r>
          </a:p>
        </p:txBody>
      </p:sp>
      <p:sp>
        <p:nvSpPr>
          <p:cNvPr id="15" name="Выгнутая влево стрелка 14"/>
          <p:cNvSpPr/>
          <p:nvPr/>
        </p:nvSpPr>
        <p:spPr bwMode="auto">
          <a:xfrm>
            <a:off x="4752203" y="1671504"/>
            <a:ext cx="731520" cy="1216152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 bwMode="auto">
          <a:xfrm>
            <a:off x="4752203" y="1769827"/>
            <a:ext cx="617971" cy="1721581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50068"/>
              </p:ext>
            </p:extLst>
          </p:nvPr>
        </p:nvGraphicFramePr>
        <p:xfrm>
          <a:off x="179512" y="1556792"/>
          <a:ext cx="8784976" cy="3979088"/>
        </p:xfrm>
        <a:graphic>
          <a:graphicData uri="http://schemas.openxmlformats.org/drawingml/2006/table">
            <a:tbl>
              <a:tblPr firstRow="1" bandRow="1"/>
              <a:tblGrid>
                <a:gridCol w="111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2021 год (руб.)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ДОХОДОВ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4 015 990,00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1 170 400,00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2 845 590,00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РАСХОДОВ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4 522 181,00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 ПРОФИЦИТ (+)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-506 191,00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0" y="116632"/>
            <a:ext cx="9144000" cy="12961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Чкаловского сельского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Нижнегорского района Республики Крым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10900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Тема23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766</TotalTime>
  <Words>1112</Words>
  <Application>Microsoft Office PowerPoint</Application>
  <PresentationFormat>Экран (4:3)</PresentationFormat>
  <Paragraphs>181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Microsoft Sans Serif</vt:lpstr>
      <vt:lpstr>Times New Roman</vt:lpstr>
      <vt:lpstr>Wingdings</vt:lpstr>
      <vt:lpstr>Тема23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ПРОХОЖДНИЯ БЮДЖЕТА </vt:lpstr>
      <vt:lpstr>ДОХОДЫ БЮДЖЕТА</vt:lpstr>
      <vt:lpstr>Презентация PowerPoint</vt:lpstr>
      <vt:lpstr>Источники финансирования дефицита бюджета</vt:lpstr>
      <vt:lpstr>Доходы бюджета Чкаловского сельского поселения Нижнегорского района Республики Крым с изменениями на 2021 год </vt:lpstr>
      <vt:lpstr>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2020 год                             к решению Чкаловского сельского совета Нижнегорского района Республики Крым от 25.12.2020 № 1 «О бюджете Чкаловского сельского поселения Нижнегорского района Республики Крым на 2021 год и на плановый период  2022 и 2023 годов»</dc:title>
  <dc:creator>Admin</dc:creator>
  <cp:lastModifiedBy>Admin</cp:lastModifiedBy>
  <cp:revision>58</cp:revision>
  <dcterms:created xsi:type="dcterms:W3CDTF">2021-03-11T11:57:11Z</dcterms:created>
  <dcterms:modified xsi:type="dcterms:W3CDTF">2021-12-06T09:20:22Z</dcterms:modified>
</cp:coreProperties>
</file>