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7" r:id="rId3"/>
    <p:sldId id="258" r:id="rId4"/>
    <p:sldId id="259" r:id="rId5"/>
    <p:sldId id="275" r:id="rId6"/>
    <p:sldId id="262" r:id="rId7"/>
    <p:sldId id="261" r:id="rId8"/>
    <p:sldId id="263" r:id="rId9"/>
    <p:sldId id="264" r:id="rId10"/>
    <p:sldId id="266" r:id="rId11"/>
    <p:sldId id="267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27" autoAdjust="0"/>
  </p:normalViewPr>
  <p:slideViewPr>
    <p:cSldViewPr>
      <p:cViewPr varScale="1">
        <p:scale>
          <a:sx n="64" d="100"/>
          <a:sy n="64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3 665 908,00 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2133000,00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1905800,00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227200,00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1532908,00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117588,00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1300892,00 руб.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93671" custLinFactNeighborY="6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Y="-86352" custLinFactNeighborX="-813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CE597F96-BB9C-4F29-8A98-C9C6319A083D}" type="presOf" srcId="{E69AE49F-EE1D-4A77-9628-305383CF3680}" destId="{C69AAADC-1C97-4475-9511-BA2AC10D1712}" srcOrd="0" destOrd="0" presId="urn:microsoft.com/office/officeart/2005/8/layout/hierarchy1"/>
    <dgm:cxn modelId="{D429DD61-CCBC-4CE5-B180-83A08D87544C}" type="presOf" srcId="{4226D5C4-29BE-4FB8-AEC4-24E6EC318ABB}" destId="{43A05123-9009-417F-AB8A-68BE11697A98}" srcOrd="0" destOrd="0" presId="urn:microsoft.com/office/officeart/2005/8/layout/hierarchy1"/>
    <dgm:cxn modelId="{C6EF3EC3-B9A3-457E-BBAC-EFBCBAF43329}" type="presOf" srcId="{F3D092D1-E44A-4E41-AC61-486B7FC6510D}" destId="{0AAC63F7-BD8A-45AE-82AD-2A6B9155A119}" srcOrd="0" destOrd="0" presId="urn:microsoft.com/office/officeart/2005/8/layout/hierarchy1"/>
    <dgm:cxn modelId="{42808060-437A-44CC-A555-7957638575E2}" type="presOf" srcId="{2E822130-BABE-44FA-8511-096931969210}" destId="{9D53CD9F-9AE3-4D4C-ACD9-7E03B1C8E871}" srcOrd="0" destOrd="0" presId="urn:microsoft.com/office/officeart/2005/8/layout/hierarchy1"/>
    <dgm:cxn modelId="{576FE2BA-6DB5-466E-89E4-A7F5D1B330F6}" type="presOf" srcId="{85C5D61D-6643-42CA-9CCD-25C04809DB7E}" destId="{B4DBFB7C-672B-4FB5-9194-C2D04BB30D84}" srcOrd="0" destOrd="0" presId="urn:microsoft.com/office/officeart/2005/8/layout/hierarchy1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F6402E39-0D9A-4306-A2D0-38D627B0A779}" type="presOf" srcId="{3FE9DF98-F343-485F-9D29-70377A27F25B}" destId="{28C89AEE-A8B2-4C6F-B0DF-9CE244F702D5}" srcOrd="0" destOrd="0" presId="urn:microsoft.com/office/officeart/2005/8/layout/hierarchy1"/>
    <dgm:cxn modelId="{A9D0FA4E-39FC-4B8C-863C-22802BD7C061}" type="presOf" srcId="{9178B3F6-355C-41F3-AFCD-AE58827F8F46}" destId="{4BEB19B0-8E82-49DE-AD54-B823063CB840}" srcOrd="0" destOrd="0" presId="urn:microsoft.com/office/officeart/2005/8/layout/hierarchy1"/>
    <dgm:cxn modelId="{3FB2E4EA-DC02-4D02-8F30-F274926B44D6}" type="presOf" srcId="{B3551564-6A61-4A7A-AF35-B3F91E58B7F9}" destId="{75F76179-693D-499A-96E4-DB3C12C559FE}" srcOrd="0" destOrd="0" presId="urn:microsoft.com/office/officeart/2005/8/layout/hierarchy1"/>
    <dgm:cxn modelId="{E588ABD7-8B49-4FCD-BF87-6D83DFF0B44C}" type="presOf" srcId="{CA8BA716-0F67-46B9-A028-7C870CA7BEF0}" destId="{B42E62F3-652B-4992-8A48-769C506A0D5A}" srcOrd="0" destOrd="0" presId="urn:microsoft.com/office/officeart/2005/8/layout/hierarchy1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80F239A0-55F5-4884-B666-A82F0C05789D}" type="presOf" srcId="{FCB5A62C-D395-40A3-9122-14810D67751F}" destId="{FA9159B7-C412-4F95-A2DA-2E1E1AE52D51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CCECAAD8-3FD6-4E6F-9760-400ABE5DEE1F}" type="presOf" srcId="{5C364CF6-202D-422D-8255-8548D402109D}" destId="{2EDD6C28-B20A-4916-B1EF-CDC4BBF95395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5F164C05-58D4-45A1-B76F-6372A6D9D5E2}" type="presOf" srcId="{E701BA78-3B2C-4418-8678-746635CDB779}" destId="{AB681399-BE7A-42C0-AB2D-B3B2A655F28E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8248CC4B-EC5B-4416-90CC-7BBF54E85C45}" type="presOf" srcId="{2AAAC585-6FE0-47FC-9913-58D7F139C8FF}" destId="{C7AB9EEC-70E6-4B01-967C-9AFE51741178}" srcOrd="0" destOrd="0" presId="urn:microsoft.com/office/officeart/2005/8/layout/hierarchy1"/>
    <dgm:cxn modelId="{011E5A60-B063-4910-B4E7-DB9F4746B30F}" type="presOf" srcId="{7D183DFC-1150-430A-9099-9A20E51F9DC3}" destId="{EE267150-572C-4024-98C4-29762F653C4A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9DB63CB8-0437-4D1A-B535-D71B4233FE1B}" type="presParOf" srcId="{FA9159B7-C412-4F95-A2DA-2E1E1AE52D51}" destId="{7D7B2D80-A661-4961-97BA-0A74D919FEEC}" srcOrd="0" destOrd="0" presId="urn:microsoft.com/office/officeart/2005/8/layout/hierarchy1"/>
    <dgm:cxn modelId="{7F56CE6E-933F-4FC6-B0CD-7BF32D4A1272}" type="presParOf" srcId="{7D7B2D80-A661-4961-97BA-0A74D919FEEC}" destId="{736E212E-2FA9-459C-A39B-4F23BEB2FA3B}" srcOrd="0" destOrd="0" presId="urn:microsoft.com/office/officeart/2005/8/layout/hierarchy1"/>
    <dgm:cxn modelId="{082AA458-7A65-43E7-B516-1B72A4B2BA87}" type="presParOf" srcId="{736E212E-2FA9-459C-A39B-4F23BEB2FA3B}" destId="{AD1B99B4-FEAD-4DDF-9DA2-544FCBABA3D4}" srcOrd="0" destOrd="0" presId="urn:microsoft.com/office/officeart/2005/8/layout/hierarchy1"/>
    <dgm:cxn modelId="{6629D06F-E2DA-4416-80E5-DB243F058392}" type="presParOf" srcId="{736E212E-2FA9-459C-A39B-4F23BEB2FA3B}" destId="{28C89AEE-A8B2-4C6F-B0DF-9CE244F702D5}" srcOrd="1" destOrd="0" presId="urn:microsoft.com/office/officeart/2005/8/layout/hierarchy1"/>
    <dgm:cxn modelId="{2AF5FA99-78ED-443C-AC65-AC1A160465B6}" type="presParOf" srcId="{7D7B2D80-A661-4961-97BA-0A74D919FEEC}" destId="{B19CEB16-F456-42DE-A22D-879AD526DCE5}" srcOrd="1" destOrd="0" presId="urn:microsoft.com/office/officeart/2005/8/layout/hierarchy1"/>
    <dgm:cxn modelId="{1A78CBA3-B4BD-423A-ADA5-5C667756ABBD}" type="presParOf" srcId="{B19CEB16-F456-42DE-A22D-879AD526DCE5}" destId="{B4DBFB7C-672B-4FB5-9194-C2D04BB30D84}" srcOrd="0" destOrd="0" presId="urn:microsoft.com/office/officeart/2005/8/layout/hierarchy1"/>
    <dgm:cxn modelId="{C42EDF79-2ADB-4848-91CA-8F8D3A6CA516}" type="presParOf" srcId="{B19CEB16-F456-42DE-A22D-879AD526DCE5}" destId="{836C2718-54A8-4EED-86E9-3415574934B4}" srcOrd="1" destOrd="0" presId="urn:microsoft.com/office/officeart/2005/8/layout/hierarchy1"/>
    <dgm:cxn modelId="{95D245B3-B819-4E65-8078-5AF54A9ED599}" type="presParOf" srcId="{836C2718-54A8-4EED-86E9-3415574934B4}" destId="{33A691F2-47F7-4D23-A219-11FF0DB0C3CD}" srcOrd="0" destOrd="0" presId="urn:microsoft.com/office/officeart/2005/8/layout/hierarchy1"/>
    <dgm:cxn modelId="{2CBC3449-A0E3-428C-ABD6-6D81D0AC12AF}" type="presParOf" srcId="{33A691F2-47F7-4D23-A219-11FF0DB0C3CD}" destId="{9A19F3CA-BBE4-4245-9CFF-A49828B101D4}" srcOrd="0" destOrd="0" presId="urn:microsoft.com/office/officeart/2005/8/layout/hierarchy1"/>
    <dgm:cxn modelId="{1EC35D34-38D6-41A2-BAA4-55D82AE09ECC}" type="presParOf" srcId="{33A691F2-47F7-4D23-A219-11FF0DB0C3CD}" destId="{4BEB19B0-8E82-49DE-AD54-B823063CB840}" srcOrd="1" destOrd="0" presId="urn:microsoft.com/office/officeart/2005/8/layout/hierarchy1"/>
    <dgm:cxn modelId="{66F4BCBD-AB22-4B95-B234-49441868E02D}" type="presParOf" srcId="{836C2718-54A8-4EED-86E9-3415574934B4}" destId="{33154450-FEFC-49D0-B1DF-812E6B9BEFBC}" srcOrd="1" destOrd="0" presId="urn:microsoft.com/office/officeart/2005/8/layout/hierarchy1"/>
    <dgm:cxn modelId="{43CA259C-43F0-416E-A155-953510C889DD}" type="presParOf" srcId="{33154450-FEFC-49D0-B1DF-812E6B9BEFBC}" destId="{C7AB9EEC-70E6-4B01-967C-9AFE51741178}" srcOrd="0" destOrd="0" presId="urn:microsoft.com/office/officeart/2005/8/layout/hierarchy1"/>
    <dgm:cxn modelId="{9450D608-B608-47C1-85F8-D9E357BCE66F}" type="presParOf" srcId="{33154450-FEFC-49D0-B1DF-812E6B9BEFBC}" destId="{FFFE97E7-D68A-4E21-8794-9E18A807BCF7}" srcOrd="1" destOrd="0" presId="urn:microsoft.com/office/officeart/2005/8/layout/hierarchy1"/>
    <dgm:cxn modelId="{891CA965-9B0E-49E2-BBC1-90835F504172}" type="presParOf" srcId="{FFFE97E7-D68A-4E21-8794-9E18A807BCF7}" destId="{F4B09D5F-E1B0-4064-BDC6-FAEF7AD3FD97}" srcOrd="0" destOrd="0" presId="urn:microsoft.com/office/officeart/2005/8/layout/hierarchy1"/>
    <dgm:cxn modelId="{918ED7BA-7A7B-451D-9B2B-3A9A8B8C440B}" type="presParOf" srcId="{F4B09D5F-E1B0-4064-BDC6-FAEF7AD3FD97}" destId="{71CA04F4-57D1-4451-B5B3-E53664FD817D}" srcOrd="0" destOrd="0" presId="urn:microsoft.com/office/officeart/2005/8/layout/hierarchy1"/>
    <dgm:cxn modelId="{8C38F5CB-C79E-489B-B513-38801E6B60D8}" type="presParOf" srcId="{F4B09D5F-E1B0-4064-BDC6-FAEF7AD3FD97}" destId="{43A05123-9009-417F-AB8A-68BE11697A98}" srcOrd="1" destOrd="0" presId="urn:microsoft.com/office/officeart/2005/8/layout/hierarchy1"/>
    <dgm:cxn modelId="{D48C46B3-B022-4C55-A5A3-1514C3D9F64A}" type="presParOf" srcId="{FFFE97E7-D68A-4E21-8794-9E18A807BCF7}" destId="{93351172-37D6-4303-9DFE-4943A990CC72}" srcOrd="1" destOrd="0" presId="urn:microsoft.com/office/officeart/2005/8/layout/hierarchy1"/>
    <dgm:cxn modelId="{4716CF9D-1BF5-41D9-BFD5-5F941099837C}" type="presParOf" srcId="{33154450-FEFC-49D0-B1DF-812E6B9BEFBC}" destId="{2EDD6C28-B20A-4916-B1EF-CDC4BBF95395}" srcOrd="2" destOrd="0" presId="urn:microsoft.com/office/officeart/2005/8/layout/hierarchy1"/>
    <dgm:cxn modelId="{77D7A7A1-F638-46C4-8AF4-57EEEB85E018}" type="presParOf" srcId="{33154450-FEFC-49D0-B1DF-812E6B9BEFBC}" destId="{89CA1050-91D0-4F1F-AFCD-03C60950480F}" srcOrd="3" destOrd="0" presId="urn:microsoft.com/office/officeart/2005/8/layout/hierarchy1"/>
    <dgm:cxn modelId="{A7E8627B-B857-4863-B2B2-D4213436ADBD}" type="presParOf" srcId="{89CA1050-91D0-4F1F-AFCD-03C60950480F}" destId="{EDA296D4-B27B-49FC-B724-C28D82DB911B}" srcOrd="0" destOrd="0" presId="urn:microsoft.com/office/officeart/2005/8/layout/hierarchy1"/>
    <dgm:cxn modelId="{FA368F1C-78E6-4145-92D2-309EDF11E4A9}" type="presParOf" srcId="{EDA296D4-B27B-49FC-B724-C28D82DB911B}" destId="{7AC13EE1-6AB7-4E42-B176-5DD7F7DB33FB}" srcOrd="0" destOrd="0" presId="urn:microsoft.com/office/officeart/2005/8/layout/hierarchy1"/>
    <dgm:cxn modelId="{9E8EAE11-08D9-471C-8AD5-C9887A7340E1}" type="presParOf" srcId="{EDA296D4-B27B-49FC-B724-C28D82DB911B}" destId="{B42E62F3-652B-4992-8A48-769C506A0D5A}" srcOrd="1" destOrd="0" presId="urn:microsoft.com/office/officeart/2005/8/layout/hierarchy1"/>
    <dgm:cxn modelId="{2713D466-7A0C-451B-95FF-5679B3FA3DEA}" type="presParOf" srcId="{89CA1050-91D0-4F1F-AFCD-03C60950480F}" destId="{811EFDD0-4098-4F02-9C04-A6BDAFD24156}" srcOrd="1" destOrd="0" presId="urn:microsoft.com/office/officeart/2005/8/layout/hierarchy1"/>
    <dgm:cxn modelId="{347933AE-66B4-4B86-AC73-E8E596CE2DB7}" type="presParOf" srcId="{B19CEB16-F456-42DE-A22D-879AD526DCE5}" destId="{9D53CD9F-9AE3-4D4C-ACD9-7E03B1C8E871}" srcOrd="2" destOrd="0" presId="urn:microsoft.com/office/officeart/2005/8/layout/hierarchy1"/>
    <dgm:cxn modelId="{AF52FA6B-9AAA-43BB-8A7F-DAD4944938FB}" type="presParOf" srcId="{B19CEB16-F456-42DE-A22D-879AD526DCE5}" destId="{3B31E105-0508-4B1A-8D6B-03C9F2D9CC8D}" srcOrd="3" destOrd="0" presId="urn:microsoft.com/office/officeart/2005/8/layout/hierarchy1"/>
    <dgm:cxn modelId="{65089DA0-C38E-4909-B5B4-6E30338E3E06}" type="presParOf" srcId="{3B31E105-0508-4B1A-8D6B-03C9F2D9CC8D}" destId="{AB622AF7-E180-4CA5-BEDE-2BAC80D8DC4C}" srcOrd="0" destOrd="0" presId="urn:microsoft.com/office/officeart/2005/8/layout/hierarchy1"/>
    <dgm:cxn modelId="{FCA290C3-C643-466A-9E2B-1C469A7C520F}" type="presParOf" srcId="{AB622AF7-E180-4CA5-BEDE-2BAC80D8DC4C}" destId="{1C20969F-CB7D-4BEB-851D-8F0D7768631B}" srcOrd="0" destOrd="0" presId="urn:microsoft.com/office/officeart/2005/8/layout/hierarchy1"/>
    <dgm:cxn modelId="{802426A2-E461-4008-843F-02CF1A42A4DC}" type="presParOf" srcId="{AB622AF7-E180-4CA5-BEDE-2BAC80D8DC4C}" destId="{75F76179-693D-499A-96E4-DB3C12C559FE}" srcOrd="1" destOrd="0" presId="urn:microsoft.com/office/officeart/2005/8/layout/hierarchy1"/>
    <dgm:cxn modelId="{E450001A-DDAA-494A-895C-BA31BDF91D0E}" type="presParOf" srcId="{3B31E105-0508-4B1A-8D6B-03C9F2D9CC8D}" destId="{F650C672-8FEB-4B5D-ABFA-4C8F9E445A26}" srcOrd="1" destOrd="0" presId="urn:microsoft.com/office/officeart/2005/8/layout/hierarchy1"/>
    <dgm:cxn modelId="{28A6E477-3723-4907-B610-126EFD82F219}" type="presParOf" srcId="{F650C672-8FEB-4B5D-ABFA-4C8F9E445A26}" destId="{C69AAADC-1C97-4475-9511-BA2AC10D1712}" srcOrd="0" destOrd="0" presId="urn:microsoft.com/office/officeart/2005/8/layout/hierarchy1"/>
    <dgm:cxn modelId="{2318CC2F-2983-4A0C-8239-28DA75FDC557}" type="presParOf" srcId="{F650C672-8FEB-4B5D-ABFA-4C8F9E445A26}" destId="{DC9D659B-B20C-4D8F-BBFD-BDDE18052528}" srcOrd="1" destOrd="0" presId="urn:microsoft.com/office/officeart/2005/8/layout/hierarchy1"/>
    <dgm:cxn modelId="{AB66AE1F-117C-4EDD-B153-46658A2C2AB7}" type="presParOf" srcId="{DC9D659B-B20C-4D8F-BBFD-BDDE18052528}" destId="{3985C6BA-61FC-439E-A3D8-EA096B55704C}" srcOrd="0" destOrd="0" presId="urn:microsoft.com/office/officeart/2005/8/layout/hierarchy1"/>
    <dgm:cxn modelId="{2E0DA76C-FE7D-49CA-A2BA-3B2ED52DBE3F}" type="presParOf" srcId="{3985C6BA-61FC-439E-A3D8-EA096B55704C}" destId="{207625AF-36F5-4AAF-BD7F-3BB435CD9594}" srcOrd="0" destOrd="0" presId="urn:microsoft.com/office/officeart/2005/8/layout/hierarchy1"/>
    <dgm:cxn modelId="{FEA1801B-2D91-42BC-B2AC-FAF899C4B181}" type="presParOf" srcId="{3985C6BA-61FC-439E-A3D8-EA096B55704C}" destId="{EE267150-572C-4024-98C4-29762F653C4A}" srcOrd="1" destOrd="0" presId="urn:microsoft.com/office/officeart/2005/8/layout/hierarchy1"/>
    <dgm:cxn modelId="{E00BEDE6-E8D0-4431-A380-171EB820705D}" type="presParOf" srcId="{DC9D659B-B20C-4D8F-BBFD-BDDE18052528}" destId="{8E01E536-0FD3-4A6E-8404-6CDB1E4571FF}" srcOrd="1" destOrd="0" presId="urn:microsoft.com/office/officeart/2005/8/layout/hierarchy1"/>
    <dgm:cxn modelId="{44886120-1D86-4ECD-BC9C-C52ECFE405BA}" type="presParOf" srcId="{F650C672-8FEB-4B5D-ABFA-4C8F9E445A26}" destId="{AB681399-BE7A-42C0-AB2D-B3B2A655F28E}" srcOrd="2" destOrd="0" presId="urn:microsoft.com/office/officeart/2005/8/layout/hierarchy1"/>
    <dgm:cxn modelId="{A4804118-0AD4-49CA-A41A-B7361EF54533}" type="presParOf" srcId="{F650C672-8FEB-4B5D-ABFA-4C8F9E445A26}" destId="{E8D06702-E951-47EA-B5E8-9A5E677C69C5}" srcOrd="3" destOrd="0" presId="urn:microsoft.com/office/officeart/2005/8/layout/hierarchy1"/>
    <dgm:cxn modelId="{350669AF-44BA-4FBA-8A48-33EEEB6AAEA7}" type="presParOf" srcId="{E8D06702-E951-47EA-B5E8-9A5E677C69C5}" destId="{7D2D9E2F-B200-40D6-B77F-3E042837AC63}" srcOrd="0" destOrd="0" presId="urn:microsoft.com/office/officeart/2005/8/layout/hierarchy1"/>
    <dgm:cxn modelId="{407C35B2-55FF-4CB9-98A9-ED692DEDA747}" type="presParOf" srcId="{7D2D9E2F-B200-40D6-B77F-3E042837AC63}" destId="{6A2BA5A5-AD90-4A0A-B413-3B603B9ED3FE}" srcOrd="0" destOrd="0" presId="urn:microsoft.com/office/officeart/2005/8/layout/hierarchy1"/>
    <dgm:cxn modelId="{08BFB519-CE29-4D8C-BFE9-347B56E58989}" type="presParOf" srcId="{7D2D9E2F-B200-40D6-B77F-3E042837AC63}" destId="{0AAC63F7-BD8A-45AE-82AD-2A6B9155A119}" srcOrd="1" destOrd="0" presId="urn:microsoft.com/office/officeart/2005/8/layout/hierarchy1"/>
    <dgm:cxn modelId="{82A79630-A67C-4BD3-9867-FB283301CA80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3 459 662,21 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2210200,00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1983000,00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227200,00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1249462,21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122767,00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1123011,00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E365FB0D-DAE6-4F80-8375-D889FA44BD1E}">
      <dgm:prSet custT="1"/>
      <dgm:spPr/>
      <dgm:t>
        <a:bodyPr/>
        <a:lstStyle/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3 684,21 руб.</a:t>
          </a:r>
          <a:endParaRPr lang="ru-RU" sz="1400" dirty="0"/>
        </a:p>
      </dgm:t>
    </dgm:pt>
    <dgm:pt modelId="{5C8EB414-A7EA-4300-B003-76CC5DFD8DE6}" type="parTrans" cxnId="{809C53F7-146D-4502-ADD0-D2372C8BD8C0}">
      <dgm:prSet/>
      <dgm:spPr/>
      <dgm:t>
        <a:bodyPr/>
        <a:lstStyle/>
        <a:p>
          <a:endParaRPr lang="ru-RU"/>
        </a:p>
      </dgm:t>
    </dgm:pt>
    <dgm:pt modelId="{0F0CA056-3616-4960-AF5B-7ED402B9CE0D}" type="sibTrans" cxnId="{809C53F7-146D-4502-ADD0-D2372C8BD8C0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5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5"/>
      <dgm:spPr/>
    </dgm:pt>
    <dgm:pt modelId="{43A05123-9009-417F-AB8A-68BE11697A98}" type="pres">
      <dgm:prSet presAssocID="{4226D5C4-29BE-4FB8-AEC4-24E6EC318ABB}" presName="text3" presStyleLbl="fgAcc3" presStyleIdx="0" presStyleCnt="5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5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5"/>
      <dgm:spPr/>
    </dgm:pt>
    <dgm:pt modelId="{B42E62F3-652B-4992-8A48-769C506A0D5A}" type="pres">
      <dgm:prSet presAssocID="{CA8BA716-0F67-46B9-A028-7C870CA7BEF0}" presName="text3" presStyleLbl="fgAcc3" presStyleIdx="1" presStyleCnt="5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5"/>
      <dgm:spPr/>
    </dgm:pt>
    <dgm:pt modelId="{EE267150-572C-4024-98C4-29762F653C4A}" type="pres">
      <dgm:prSet presAssocID="{7D183DFC-1150-430A-9099-9A20E51F9DC3}" presName="text3" presStyleLbl="fgAcc3" presStyleIdx="2" presStyleCnt="5" custScaleX="273930" custScaleY="146828" custLinFactNeighborX="93671" custLinFactNeighborY="6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5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5"/>
      <dgm:spPr/>
    </dgm:pt>
    <dgm:pt modelId="{0AAC63F7-BD8A-45AE-82AD-2A6B9155A119}" type="pres">
      <dgm:prSet presAssocID="{F3D092D1-E44A-4E41-AC61-486B7FC6510D}" presName="text3" presStyleLbl="fgAcc3" presStyleIdx="3" presStyleCnt="5" custScaleX="263086" custScaleY="137724" custLinFactX="-60823" custLinFactY="-6537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  <dgm:pt modelId="{24FDD963-F6A6-4050-933A-23C77DD8C5C1}" type="pres">
      <dgm:prSet presAssocID="{5C8EB414-A7EA-4300-B003-76CC5DFD8DE6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82A608A-661D-47CA-8ED3-FBB77DA13CB8}" type="pres">
      <dgm:prSet presAssocID="{E365FB0D-DAE6-4F80-8375-D889FA44BD1E}" presName="hierRoot3" presStyleCnt="0"/>
      <dgm:spPr/>
    </dgm:pt>
    <dgm:pt modelId="{5EC920E9-2E37-4C5C-9171-5D7961988C64}" type="pres">
      <dgm:prSet presAssocID="{E365FB0D-DAE6-4F80-8375-D889FA44BD1E}" presName="composite3" presStyleCnt="0"/>
      <dgm:spPr/>
    </dgm:pt>
    <dgm:pt modelId="{8FC1CC5F-F484-4209-97D0-DE9F82153B5A}" type="pres">
      <dgm:prSet presAssocID="{E365FB0D-DAE6-4F80-8375-D889FA44BD1E}" presName="background3" presStyleLbl="node3" presStyleIdx="4" presStyleCnt="5"/>
      <dgm:spPr/>
    </dgm:pt>
    <dgm:pt modelId="{3B84F527-B151-42FD-8481-3DC3961B9CFC}" type="pres">
      <dgm:prSet presAssocID="{E365FB0D-DAE6-4F80-8375-D889FA44BD1E}" presName="text3" presStyleLbl="fgAcc3" presStyleIdx="4" presStyleCnt="5" custScaleX="230273" custScaleY="167099" custLinFactY="-49116" custLinFactNeighborX="162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D2950-B271-48DD-AD66-97CC970714EE}" type="pres">
      <dgm:prSet presAssocID="{E365FB0D-DAE6-4F80-8375-D889FA44BD1E}" presName="hierChild4" presStyleCnt="0"/>
      <dgm:spPr/>
    </dgm:pt>
  </dgm:ptLst>
  <dgm:cxnLst>
    <dgm:cxn modelId="{D3E46B9C-C5DF-46EE-80D6-0C39704C5A42}" type="presOf" srcId="{4226D5C4-29BE-4FB8-AEC4-24E6EC318ABB}" destId="{43A05123-9009-417F-AB8A-68BE11697A98}" srcOrd="0" destOrd="0" presId="urn:microsoft.com/office/officeart/2005/8/layout/hierarchy1"/>
    <dgm:cxn modelId="{20AEFF18-B0AA-4492-B591-766A5AE54825}" type="presOf" srcId="{3FE9DF98-F343-485F-9D29-70377A27F25B}" destId="{28C89AEE-A8B2-4C6F-B0DF-9CE244F702D5}" srcOrd="0" destOrd="0" presId="urn:microsoft.com/office/officeart/2005/8/layout/hierarchy1"/>
    <dgm:cxn modelId="{84C26922-CC47-4DDC-84D4-1C31A7B0934B}" type="presOf" srcId="{2E822130-BABE-44FA-8511-096931969210}" destId="{9D53CD9F-9AE3-4D4C-ACD9-7E03B1C8E871}" srcOrd="0" destOrd="0" presId="urn:microsoft.com/office/officeart/2005/8/layout/hierarchy1"/>
    <dgm:cxn modelId="{A2D3840D-2FB7-402A-841A-37F653473651}" type="presOf" srcId="{F3D092D1-E44A-4E41-AC61-486B7FC6510D}" destId="{0AAC63F7-BD8A-45AE-82AD-2A6B9155A119}" srcOrd="0" destOrd="0" presId="urn:microsoft.com/office/officeart/2005/8/layout/hierarchy1"/>
    <dgm:cxn modelId="{A7670BDF-3DAF-4D30-8BC4-ECD19EA47099}" type="presOf" srcId="{85C5D61D-6643-42CA-9CCD-25C04809DB7E}" destId="{B4DBFB7C-672B-4FB5-9194-C2D04BB30D84}" srcOrd="0" destOrd="0" presId="urn:microsoft.com/office/officeart/2005/8/layout/hierarchy1"/>
    <dgm:cxn modelId="{7320E100-F753-46BF-96C3-0325247A57E6}" type="presOf" srcId="{2AAAC585-6FE0-47FC-9913-58D7F139C8FF}" destId="{C7AB9EEC-70E6-4B01-967C-9AFE51741178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809C53F7-146D-4502-ADD0-D2372C8BD8C0}" srcId="{B3551564-6A61-4A7A-AF35-B3F91E58B7F9}" destId="{E365FB0D-DAE6-4F80-8375-D889FA44BD1E}" srcOrd="2" destOrd="0" parTransId="{5C8EB414-A7EA-4300-B003-76CC5DFD8DE6}" sibTransId="{0F0CA056-3616-4960-AF5B-7ED402B9CE0D}"/>
    <dgm:cxn modelId="{9AAD2BDD-8602-4E0B-80BB-A53513024FCC}" type="presOf" srcId="{CA8BA716-0F67-46B9-A028-7C870CA7BEF0}" destId="{B42E62F3-652B-4992-8A48-769C506A0D5A}" srcOrd="0" destOrd="0" presId="urn:microsoft.com/office/officeart/2005/8/layout/hierarchy1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F320307C-A181-4669-95FE-796D6CDDDEAF}" type="presOf" srcId="{FCB5A62C-D395-40A3-9122-14810D67751F}" destId="{FA9159B7-C412-4F95-A2DA-2E1E1AE52D51}" srcOrd="0" destOrd="0" presId="urn:microsoft.com/office/officeart/2005/8/layout/hierarchy1"/>
    <dgm:cxn modelId="{97CF23DE-64C2-4C90-AAF9-AC4EDF3524D4}" type="presOf" srcId="{5C8EB414-A7EA-4300-B003-76CC5DFD8DE6}" destId="{24FDD963-F6A6-4050-933A-23C77DD8C5C1}" srcOrd="0" destOrd="0" presId="urn:microsoft.com/office/officeart/2005/8/layout/hierarchy1"/>
    <dgm:cxn modelId="{38C952B0-0133-43BC-8B91-0BA24FCD4F2B}" type="presOf" srcId="{9178B3F6-355C-41F3-AFCD-AE58827F8F46}" destId="{4BEB19B0-8E82-49DE-AD54-B823063CB840}" srcOrd="0" destOrd="0" presId="urn:microsoft.com/office/officeart/2005/8/layout/hierarchy1"/>
    <dgm:cxn modelId="{107F01C7-32E2-4436-95F2-B9BC2BFC357C}" type="presOf" srcId="{5C364CF6-202D-422D-8255-8548D402109D}" destId="{2EDD6C28-B20A-4916-B1EF-CDC4BBF95395}" srcOrd="0" destOrd="0" presId="urn:microsoft.com/office/officeart/2005/8/layout/hierarchy1"/>
    <dgm:cxn modelId="{B670A9D3-331F-4624-B316-8CD8FC166D04}" type="presOf" srcId="{E701BA78-3B2C-4418-8678-746635CDB779}" destId="{AB681399-BE7A-42C0-AB2D-B3B2A655F28E}" srcOrd="0" destOrd="0" presId="urn:microsoft.com/office/officeart/2005/8/layout/hierarchy1"/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D43FAD6F-7AD5-45FF-8C98-0B3F7F1D10CB}" type="presOf" srcId="{E365FB0D-DAE6-4F80-8375-D889FA44BD1E}" destId="{3B84F527-B151-42FD-8481-3DC3961B9CFC}" srcOrd="0" destOrd="0" presId="urn:microsoft.com/office/officeart/2005/8/layout/hierarchy1"/>
    <dgm:cxn modelId="{80617DCB-B343-402A-B164-961DE28088E4}" type="presOf" srcId="{7D183DFC-1150-430A-9099-9A20E51F9DC3}" destId="{EE267150-572C-4024-98C4-29762F653C4A}" srcOrd="0" destOrd="0" presId="urn:microsoft.com/office/officeart/2005/8/layout/hierarchy1"/>
    <dgm:cxn modelId="{B8920C36-AC2F-48A9-9D14-6E53F21C5C07}" type="presOf" srcId="{E69AE49F-EE1D-4A77-9628-305383CF3680}" destId="{C69AAADC-1C97-4475-9511-BA2AC10D1712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0D15C63F-C26D-47F4-86B4-6918D7534342}" type="presOf" srcId="{B3551564-6A61-4A7A-AF35-B3F91E58B7F9}" destId="{75F76179-693D-499A-96E4-DB3C12C559FE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7186E259-F84E-4575-A87B-094388BDB62D}" type="presParOf" srcId="{FA9159B7-C412-4F95-A2DA-2E1E1AE52D51}" destId="{7D7B2D80-A661-4961-97BA-0A74D919FEEC}" srcOrd="0" destOrd="0" presId="urn:microsoft.com/office/officeart/2005/8/layout/hierarchy1"/>
    <dgm:cxn modelId="{6E077454-BB6A-4C6C-BE4B-69F4EDCF7099}" type="presParOf" srcId="{7D7B2D80-A661-4961-97BA-0A74D919FEEC}" destId="{736E212E-2FA9-459C-A39B-4F23BEB2FA3B}" srcOrd="0" destOrd="0" presId="urn:microsoft.com/office/officeart/2005/8/layout/hierarchy1"/>
    <dgm:cxn modelId="{CB0C7B58-007F-4052-BC5C-21979226F0E8}" type="presParOf" srcId="{736E212E-2FA9-459C-A39B-4F23BEB2FA3B}" destId="{AD1B99B4-FEAD-4DDF-9DA2-544FCBABA3D4}" srcOrd="0" destOrd="0" presId="urn:microsoft.com/office/officeart/2005/8/layout/hierarchy1"/>
    <dgm:cxn modelId="{E905C4EF-AB11-44B2-B885-CF97A86047EA}" type="presParOf" srcId="{736E212E-2FA9-459C-A39B-4F23BEB2FA3B}" destId="{28C89AEE-A8B2-4C6F-B0DF-9CE244F702D5}" srcOrd="1" destOrd="0" presId="urn:microsoft.com/office/officeart/2005/8/layout/hierarchy1"/>
    <dgm:cxn modelId="{C85D4332-446C-481D-8075-E13BD36D73D9}" type="presParOf" srcId="{7D7B2D80-A661-4961-97BA-0A74D919FEEC}" destId="{B19CEB16-F456-42DE-A22D-879AD526DCE5}" srcOrd="1" destOrd="0" presId="urn:microsoft.com/office/officeart/2005/8/layout/hierarchy1"/>
    <dgm:cxn modelId="{7E944061-4FF0-460D-A75F-3D4113B1C091}" type="presParOf" srcId="{B19CEB16-F456-42DE-A22D-879AD526DCE5}" destId="{B4DBFB7C-672B-4FB5-9194-C2D04BB30D84}" srcOrd="0" destOrd="0" presId="urn:microsoft.com/office/officeart/2005/8/layout/hierarchy1"/>
    <dgm:cxn modelId="{1663FC87-B4F6-4084-ABAD-12D5A3D51CE1}" type="presParOf" srcId="{B19CEB16-F456-42DE-A22D-879AD526DCE5}" destId="{836C2718-54A8-4EED-86E9-3415574934B4}" srcOrd="1" destOrd="0" presId="urn:microsoft.com/office/officeart/2005/8/layout/hierarchy1"/>
    <dgm:cxn modelId="{016841E3-FCDD-4442-8AC2-90B009998A99}" type="presParOf" srcId="{836C2718-54A8-4EED-86E9-3415574934B4}" destId="{33A691F2-47F7-4D23-A219-11FF0DB0C3CD}" srcOrd="0" destOrd="0" presId="urn:microsoft.com/office/officeart/2005/8/layout/hierarchy1"/>
    <dgm:cxn modelId="{DFC91E48-3EC5-433B-836C-39102B74468F}" type="presParOf" srcId="{33A691F2-47F7-4D23-A219-11FF0DB0C3CD}" destId="{9A19F3CA-BBE4-4245-9CFF-A49828B101D4}" srcOrd="0" destOrd="0" presId="urn:microsoft.com/office/officeart/2005/8/layout/hierarchy1"/>
    <dgm:cxn modelId="{197576DC-BD61-448B-84B3-A123A5600AE5}" type="presParOf" srcId="{33A691F2-47F7-4D23-A219-11FF0DB0C3CD}" destId="{4BEB19B0-8E82-49DE-AD54-B823063CB840}" srcOrd="1" destOrd="0" presId="urn:microsoft.com/office/officeart/2005/8/layout/hierarchy1"/>
    <dgm:cxn modelId="{3E8B7D53-B13D-4607-847B-C3EFC3F66072}" type="presParOf" srcId="{836C2718-54A8-4EED-86E9-3415574934B4}" destId="{33154450-FEFC-49D0-B1DF-812E6B9BEFBC}" srcOrd="1" destOrd="0" presId="urn:microsoft.com/office/officeart/2005/8/layout/hierarchy1"/>
    <dgm:cxn modelId="{45E99C5D-45DE-49CC-AA3A-83DA597336E9}" type="presParOf" srcId="{33154450-FEFC-49D0-B1DF-812E6B9BEFBC}" destId="{C7AB9EEC-70E6-4B01-967C-9AFE51741178}" srcOrd="0" destOrd="0" presId="urn:microsoft.com/office/officeart/2005/8/layout/hierarchy1"/>
    <dgm:cxn modelId="{6CCF0BEB-7134-46A2-882D-2862D5C79F84}" type="presParOf" srcId="{33154450-FEFC-49D0-B1DF-812E6B9BEFBC}" destId="{FFFE97E7-D68A-4E21-8794-9E18A807BCF7}" srcOrd="1" destOrd="0" presId="urn:microsoft.com/office/officeart/2005/8/layout/hierarchy1"/>
    <dgm:cxn modelId="{F8A990D2-3262-48E5-9D4F-69325C4C35EC}" type="presParOf" srcId="{FFFE97E7-D68A-4E21-8794-9E18A807BCF7}" destId="{F4B09D5F-E1B0-4064-BDC6-FAEF7AD3FD97}" srcOrd="0" destOrd="0" presId="urn:microsoft.com/office/officeart/2005/8/layout/hierarchy1"/>
    <dgm:cxn modelId="{746EA754-4822-432A-8A3E-794C91279B6D}" type="presParOf" srcId="{F4B09D5F-E1B0-4064-BDC6-FAEF7AD3FD97}" destId="{71CA04F4-57D1-4451-B5B3-E53664FD817D}" srcOrd="0" destOrd="0" presId="urn:microsoft.com/office/officeart/2005/8/layout/hierarchy1"/>
    <dgm:cxn modelId="{7E8FEF6B-6749-4B53-B994-38BBB8C6EF75}" type="presParOf" srcId="{F4B09D5F-E1B0-4064-BDC6-FAEF7AD3FD97}" destId="{43A05123-9009-417F-AB8A-68BE11697A98}" srcOrd="1" destOrd="0" presId="urn:microsoft.com/office/officeart/2005/8/layout/hierarchy1"/>
    <dgm:cxn modelId="{6E1F80B9-EC59-4052-80C6-414095B76FBA}" type="presParOf" srcId="{FFFE97E7-D68A-4E21-8794-9E18A807BCF7}" destId="{93351172-37D6-4303-9DFE-4943A990CC72}" srcOrd="1" destOrd="0" presId="urn:microsoft.com/office/officeart/2005/8/layout/hierarchy1"/>
    <dgm:cxn modelId="{2F83DA4E-1E21-461F-A06D-94DE6ED6F22C}" type="presParOf" srcId="{33154450-FEFC-49D0-B1DF-812E6B9BEFBC}" destId="{2EDD6C28-B20A-4916-B1EF-CDC4BBF95395}" srcOrd="2" destOrd="0" presId="urn:microsoft.com/office/officeart/2005/8/layout/hierarchy1"/>
    <dgm:cxn modelId="{A46B8876-70D8-4C00-BE63-6E6163ED996A}" type="presParOf" srcId="{33154450-FEFC-49D0-B1DF-812E6B9BEFBC}" destId="{89CA1050-91D0-4F1F-AFCD-03C60950480F}" srcOrd="3" destOrd="0" presId="urn:microsoft.com/office/officeart/2005/8/layout/hierarchy1"/>
    <dgm:cxn modelId="{FFCA5407-6895-4D96-8BB9-4025E04577B4}" type="presParOf" srcId="{89CA1050-91D0-4F1F-AFCD-03C60950480F}" destId="{EDA296D4-B27B-49FC-B724-C28D82DB911B}" srcOrd="0" destOrd="0" presId="urn:microsoft.com/office/officeart/2005/8/layout/hierarchy1"/>
    <dgm:cxn modelId="{B818A949-1CE9-4D09-AAC0-D0972B2EA26E}" type="presParOf" srcId="{EDA296D4-B27B-49FC-B724-C28D82DB911B}" destId="{7AC13EE1-6AB7-4E42-B176-5DD7F7DB33FB}" srcOrd="0" destOrd="0" presId="urn:microsoft.com/office/officeart/2005/8/layout/hierarchy1"/>
    <dgm:cxn modelId="{EEAE26A1-72A3-481C-AFFD-89ED116E9039}" type="presParOf" srcId="{EDA296D4-B27B-49FC-B724-C28D82DB911B}" destId="{B42E62F3-652B-4992-8A48-769C506A0D5A}" srcOrd="1" destOrd="0" presId="urn:microsoft.com/office/officeart/2005/8/layout/hierarchy1"/>
    <dgm:cxn modelId="{37202C5F-FA78-479B-AEA4-1B58983E6B73}" type="presParOf" srcId="{89CA1050-91D0-4F1F-AFCD-03C60950480F}" destId="{811EFDD0-4098-4F02-9C04-A6BDAFD24156}" srcOrd="1" destOrd="0" presId="urn:microsoft.com/office/officeart/2005/8/layout/hierarchy1"/>
    <dgm:cxn modelId="{92EC876D-41D3-4A7F-84A3-680638D3D511}" type="presParOf" srcId="{B19CEB16-F456-42DE-A22D-879AD526DCE5}" destId="{9D53CD9F-9AE3-4D4C-ACD9-7E03B1C8E871}" srcOrd="2" destOrd="0" presId="urn:microsoft.com/office/officeart/2005/8/layout/hierarchy1"/>
    <dgm:cxn modelId="{56FF03F2-0586-464F-812A-C7D113B3FDE4}" type="presParOf" srcId="{B19CEB16-F456-42DE-A22D-879AD526DCE5}" destId="{3B31E105-0508-4B1A-8D6B-03C9F2D9CC8D}" srcOrd="3" destOrd="0" presId="urn:microsoft.com/office/officeart/2005/8/layout/hierarchy1"/>
    <dgm:cxn modelId="{5E507E79-86D5-464D-BC20-796EE42673A9}" type="presParOf" srcId="{3B31E105-0508-4B1A-8D6B-03C9F2D9CC8D}" destId="{AB622AF7-E180-4CA5-BEDE-2BAC80D8DC4C}" srcOrd="0" destOrd="0" presId="urn:microsoft.com/office/officeart/2005/8/layout/hierarchy1"/>
    <dgm:cxn modelId="{553CECCB-98DB-4193-B891-10683EE992E6}" type="presParOf" srcId="{AB622AF7-E180-4CA5-BEDE-2BAC80D8DC4C}" destId="{1C20969F-CB7D-4BEB-851D-8F0D7768631B}" srcOrd="0" destOrd="0" presId="urn:microsoft.com/office/officeart/2005/8/layout/hierarchy1"/>
    <dgm:cxn modelId="{AB94AA31-8C86-4F2C-B202-7FD80687314C}" type="presParOf" srcId="{AB622AF7-E180-4CA5-BEDE-2BAC80D8DC4C}" destId="{75F76179-693D-499A-96E4-DB3C12C559FE}" srcOrd="1" destOrd="0" presId="urn:microsoft.com/office/officeart/2005/8/layout/hierarchy1"/>
    <dgm:cxn modelId="{99CF50AB-7DDE-4AA6-8358-16EECB92A369}" type="presParOf" srcId="{3B31E105-0508-4B1A-8D6B-03C9F2D9CC8D}" destId="{F650C672-8FEB-4B5D-ABFA-4C8F9E445A26}" srcOrd="1" destOrd="0" presId="urn:microsoft.com/office/officeart/2005/8/layout/hierarchy1"/>
    <dgm:cxn modelId="{DCB252C7-060F-4514-91F7-390360748E08}" type="presParOf" srcId="{F650C672-8FEB-4B5D-ABFA-4C8F9E445A26}" destId="{C69AAADC-1C97-4475-9511-BA2AC10D1712}" srcOrd="0" destOrd="0" presId="urn:microsoft.com/office/officeart/2005/8/layout/hierarchy1"/>
    <dgm:cxn modelId="{8B9CA2ED-65D1-4419-A209-CD617B7190C9}" type="presParOf" srcId="{F650C672-8FEB-4B5D-ABFA-4C8F9E445A26}" destId="{DC9D659B-B20C-4D8F-BBFD-BDDE18052528}" srcOrd="1" destOrd="0" presId="urn:microsoft.com/office/officeart/2005/8/layout/hierarchy1"/>
    <dgm:cxn modelId="{9A61573A-9196-4328-9ECD-B0A650CC437D}" type="presParOf" srcId="{DC9D659B-B20C-4D8F-BBFD-BDDE18052528}" destId="{3985C6BA-61FC-439E-A3D8-EA096B55704C}" srcOrd="0" destOrd="0" presId="urn:microsoft.com/office/officeart/2005/8/layout/hierarchy1"/>
    <dgm:cxn modelId="{37113C01-456C-4E11-BAF1-0CB6AF9BEFD8}" type="presParOf" srcId="{3985C6BA-61FC-439E-A3D8-EA096B55704C}" destId="{207625AF-36F5-4AAF-BD7F-3BB435CD9594}" srcOrd="0" destOrd="0" presId="urn:microsoft.com/office/officeart/2005/8/layout/hierarchy1"/>
    <dgm:cxn modelId="{41946171-2352-46BD-A720-0AD3C2A36B3F}" type="presParOf" srcId="{3985C6BA-61FC-439E-A3D8-EA096B55704C}" destId="{EE267150-572C-4024-98C4-29762F653C4A}" srcOrd="1" destOrd="0" presId="urn:microsoft.com/office/officeart/2005/8/layout/hierarchy1"/>
    <dgm:cxn modelId="{578E1F7A-191F-4E67-9BAB-85C61AF2D5D9}" type="presParOf" srcId="{DC9D659B-B20C-4D8F-BBFD-BDDE18052528}" destId="{8E01E536-0FD3-4A6E-8404-6CDB1E4571FF}" srcOrd="1" destOrd="0" presId="urn:microsoft.com/office/officeart/2005/8/layout/hierarchy1"/>
    <dgm:cxn modelId="{BE30A581-FF9E-470B-9AA2-DBBD0CFFD1B2}" type="presParOf" srcId="{F650C672-8FEB-4B5D-ABFA-4C8F9E445A26}" destId="{AB681399-BE7A-42C0-AB2D-B3B2A655F28E}" srcOrd="2" destOrd="0" presId="urn:microsoft.com/office/officeart/2005/8/layout/hierarchy1"/>
    <dgm:cxn modelId="{395EFFFC-236B-41E1-9363-483FEBE812E4}" type="presParOf" srcId="{F650C672-8FEB-4B5D-ABFA-4C8F9E445A26}" destId="{E8D06702-E951-47EA-B5E8-9A5E677C69C5}" srcOrd="3" destOrd="0" presId="urn:microsoft.com/office/officeart/2005/8/layout/hierarchy1"/>
    <dgm:cxn modelId="{BB574574-B0E5-41A7-81D3-41F812A671BB}" type="presParOf" srcId="{E8D06702-E951-47EA-B5E8-9A5E677C69C5}" destId="{7D2D9E2F-B200-40D6-B77F-3E042837AC63}" srcOrd="0" destOrd="0" presId="urn:microsoft.com/office/officeart/2005/8/layout/hierarchy1"/>
    <dgm:cxn modelId="{5AE7182B-7F95-427D-92E8-33EB41B2D1B3}" type="presParOf" srcId="{7D2D9E2F-B200-40D6-B77F-3E042837AC63}" destId="{6A2BA5A5-AD90-4A0A-B413-3B603B9ED3FE}" srcOrd="0" destOrd="0" presId="urn:microsoft.com/office/officeart/2005/8/layout/hierarchy1"/>
    <dgm:cxn modelId="{84FF44E8-EF7A-4A74-8F82-5078F4323DD6}" type="presParOf" srcId="{7D2D9E2F-B200-40D6-B77F-3E042837AC63}" destId="{0AAC63F7-BD8A-45AE-82AD-2A6B9155A119}" srcOrd="1" destOrd="0" presId="urn:microsoft.com/office/officeart/2005/8/layout/hierarchy1"/>
    <dgm:cxn modelId="{BAC35AED-1E9D-4D5D-BB80-35F765190357}" type="presParOf" srcId="{E8D06702-E951-47EA-B5E8-9A5E677C69C5}" destId="{FFAAF6FB-2257-4A56-B8F8-A70CA13FC67A}" srcOrd="1" destOrd="0" presId="urn:microsoft.com/office/officeart/2005/8/layout/hierarchy1"/>
    <dgm:cxn modelId="{A57FC7D8-5A65-4380-9DBA-392493752005}" type="presParOf" srcId="{F650C672-8FEB-4B5D-ABFA-4C8F9E445A26}" destId="{24FDD963-F6A6-4050-933A-23C77DD8C5C1}" srcOrd="4" destOrd="0" presId="urn:microsoft.com/office/officeart/2005/8/layout/hierarchy1"/>
    <dgm:cxn modelId="{8197CDDA-882D-4E51-AC5E-398BF905AF64}" type="presParOf" srcId="{F650C672-8FEB-4B5D-ABFA-4C8F9E445A26}" destId="{882A608A-661D-47CA-8ED3-FBB77DA13CB8}" srcOrd="5" destOrd="0" presId="urn:microsoft.com/office/officeart/2005/8/layout/hierarchy1"/>
    <dgm:cxn modelId="{70643BDB-285A-4210-9147-1D489296C766}" type="presParOf" srcId="{882A608A-661D-47CA-8ED3-FBB77DA13CB8}" destId="{5EC920E9-2E37-4C5C-9171-5D7961988C64}" srcOrd="0" destOrd="0" presId="urn:microsoft.com/office/officeart/2005/8/layout/hierarchy1"/>
    <dgm:cxn modelId="{47037051-B1AA-49DA-87E8-FD6D1F40B4A4}" type="presParOf" srcId="{5EC920E9-2E37-4C5C-9171-5D7961988C64}" destId="{8FC1CC5F-F484-4209-97D0-DE9F82153B5A}" srcOrd="0" destOrd="0" presId="urn:microsoft.com/office/officeart/2005/8/layout/hierarchy1"/>
    <dgm:cxn modelId="{493F956A-F260-4571-BAB6-B5C122CB887A}" type="presParOf" srcId="{5EC920E9-2E37-4C5C-9171-5D7961988C64}" destId="{3B84F527-B151-42FD-8481-3DC3961B9CFC}" srcOrd="1" destOrd="0" presId="urn:microsoft.com/office/officeart/2005/8/layout/hierarchy1"/>
    <dgm:cxn modelId="{B2ACDA28-16B0-4297-81B6-B620544BC615}" type="presParOf" srcId="{882A608A-661D-47CA-8ED3-FBB77DA13CB8}" destId="{C67D2950-B271-48DD-AD66-97CC970714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3 241 072,00 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2293400,00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2066200,00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227200,00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947 672,00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endParaRPr lang="ru-RU" sz="1400" dirty="0" smtClean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127 002,00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820 670,00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93671" custLinFactNeighborY="6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X="-60823" custLinFactY="-6537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A524C3BD-3390-4F26-959A-160A5337BB52}" type="presOf" srcId="{7D183DFC-1150-430A-9099-9A20E51F9DC3}" destId="{EE267150-572C-4024-98C4-29762F653C4A}" srcOrd="0" destOrd="0" presId="urn:microsoft.com/office/officeart/2005/8/layout/hierarchy1"/>
    <dgm:cxn modelId="{7675A41F-14DF-4238-BD20-54CC414E9119}" type="presOf" srcId="{CA8BA716-0F67-46B9-A028-7C870CA7BEF0}" destId="{B42E62F3-652B-4992-8A48-769C506A0D5A}" srcOrd="0" destOrd="0" presId="urn:microsoft.com/office/officeart/2005/8/layout/hierarchy1"/>
    <dgm:cxn modelId="{D151FB89-03BD-4CA8-A8FC-B86CAFE74955}" type="presOf" srcId="{2E822130-BABE-44FA-8511-096931969210}" destId="{9D53CD9F-9AE3-4D4C-ACD9-7E03B1C8E871}" srcOrd="0" destOrd="0" presId="urn:microsoft.com/office/officeart/2005/8/layout/hierarchy1"/>
    <dgm:cxn modelId="{8A31CEB6-F678-48B4-A1A8-CC832BF0D8F4}" type="presOf" srcId="{3FE9DF98-F343-485F-9D29-70377A27F25B}" destId="{28C89AEE-A8B2-4C6F-B0DF-9CE244F702D5}" srcOrd="0" destOrd="0" presId="urn:microsoft.com/office/officeart/2005/8/layout/hierarchy1"/>
    <dgm:cxn modelId="{2A8DA7C5-8A53-45A5-BB93-7BFEC0DB5E8F}" type="presOf" srcId="{2AAAC585-6FE0-47FC-9913-58D7F139C8FF}" destId="{C7AB9EEC-70E6-4B01-967C-9AFE51741178}" srcOrd="0" destOrd="0" presId="urn:microsoft.com/office/officeart/2005/8/layout/hierarchy1"/>
    <dgm:cxn modelId="{E2C67E46-A9AC-49F9-A7D2-62AAD68D6BDF}" type="presOf" srcId="{5C364CF6-202D-422D-8255-8548D402109D}" destId="{2EDD6C28-B20A-4916-B1EF-CDC4BBF95395}" srcOrd="0" destOrd="0" presId="urn:microsoft.com/office/officeart/2005/8/layout/hierarchy1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7614E833-BB16-4688-9B16-5EBABF87A735}" type="presOf" srcId="{85C5D61D-6643-42CA-9CCD-25C04809DB7E}" destId="{B4DBFB7C-672B-4FB5-9194-C2D04BB30D84}" srcOrd="0" destOrd="0" presId="urn:microsoft.com/office/officeart/2005/8/layout/hierarchy1"/>
    <dgm:cxn modelId="{AF22D315-6414-402C-97E3-369F929376DC}" type="presOf" srcId="{FCB5A62C-D395-40A3-9122-14810D67751F}" destId="{FA9159B7-C412-4F95-A2DA-2E1E1AE52D51}" srcOrd="0" destOrd="0" presId="urn:microsoft.com/office/officeart/2005/8/layout/hierarchy1"/>
    <dgm:cxn modelId="{D98B888C-DDE4-465D-919A-E63D56650EA1}" type="presOf" srcId="{4226D5C4-29BE-4FB8-AEC4-24E6EC318ABB}" destId="{43A05123-9009-417F-AB8A-68BE11697A98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2E511D91-33CF-4500-99BC-371F2B540867}" type="presOf" srcId="{B3551564-6A61-4A7A-AF35-B3F91E58B7F9}" destId="{75F76179-693D-499A-96E4-DB3C12C559FE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9324EFEC-0984-4B47-A959-CD2B11224F59}" type="presOf" srcId="{E69AE49F-EE1D-4A77-9628-305383CF3680}" destId="{C69AAADC-1C97-4475-9511-BA2AC10D1712}" srcOrd="0" destOrd="0" presId="urn:microsoft.com/office/officeart/2005/8/layout/hierarchy1"/>
    <dgm:cxn modelId="{568E6443-FA69-4072-ABDD-AE660D2CAE2C}" type="presOf" srcId="{E701BA78-3B2C-4418-8678-746635CDB779}" destId="{AB681399-BE7A-42C0-AB2D-B3B2A655F28E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E3E1B67A-5B67-47CB-AA49-2F21C0A29B63}" type="presOf" srcId="{F3D092D1-E44A-4E41-AC61-486B7FC6510D}" destId="{0AAC63F7-BD8A-45AE-82AD-2A6B9155A119}" srcOrd="0" destOrd="0" presId="urn:microsoft.com/office/officeart/2005/8/layout/hierarchy1"/>
    <dgm:cxn modelId="{CB527DD0-08EC-4EE3-81FC-8788FF53D35F}" type="presOf" srcId="{9178B3F6-355C-41F3-AFCD-AE58827F8F46}" destId="{4BEB19B0-8E82-49DE-AD54-B823063CB840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8720346B-295E-4359-9445-A2118C4027AE}" type="presParOf" srcId="{FA9159B7-C412-4F95-A2DA-2E1E1AE52D51}" destId="{7D7B2D80-A661-4961-97BA-0A74D919FEEC}" srcOrd="0" destOrd="0" presId="urn:microsoft.com/office/officeart/2005/8/layout/hierarchy1"/>
    <dgm:cxn modelId="{573E61B6-BD82-405A-91E5-6C2560103570}" type="presParOf" srcId="{7D7B2D80-A661-4961-97BA-0A74D919FEEC}" destId="{736E212E-2FA9-459C-A39B-4F23BEB2FA3B}" srcOrd="0" destOrd="0" presId="urn:microsoft.com/office/officeart/2005/8/layout/hierarchy1"/>
    <dgm:cxn modelId="{E4441FCA-59E9-4BE8-815B-08DDF0D1947C}" type="presParOf" srcId="{736E212E-2FA9-459C-A39B-4F23BEB2FA3B}" destId="{AD1B99B4-FEAD-4DDF-9DA2-544FCBABA3D4}" srcOrd="0" destOrd="0" presId="urn:microsoft.com/office/officeart/2005/8/layout/hierarchy1"/>
    <dgm:cxn modelId="{50D6877C-CB48-46C4-B0D4-D0E1F7B717DB}" type="presParOf" srcId="{736E212E-2FA9-459C-A39B-4F23BEB2FA3B}" destId="{28C89AEE-A8B2-4C6F-B0DF-9CE244F702D5}" srcOrd="1" destOrd="0" presId="urn:microsoft.com/office/officeart/2005/8/layout/hierarchy1"/>
    <dgm:cxn modelId="{9CE3FA9D-9B7F-470D-AFA5-2601918C73DE}" type="presParOf" srcId="{7D7B2D80-A661-4961-97BA-0A74D919FEEC}" destId="{B19CEB16-F456-42DE-A22D-879AD526DCE5}" srcOrd="1" destOrd="0" presId="urn:microsoft.com/office/officeart/2005/8/layout/hierarchy1"/>
    <dgm:cxn modelId="{467971FC-8DA5-4846-9E05-E621E005CEA7}" type="presParOf" srcId="{B19CEB16-F456-42DE-A22D-879AD526DCE5}" destId="{B4DBFB7C-672B-4FB5-9194-C2D04BB30D84}" srcOrd="0" destOrd="0" presId="urn:microsoft.com/office/officeart/2005/8/layout/hierarchy1"/>
    <dgm:cxn modelId="{C27CD728-5D08-4C73-888C-AB6C7E3B8DA6}" type="presParOf" srcId="{B19CEB16-F456-42DE-A22D-879AD526DCE5}" destId="{836C2718-54A8-4EED-86E9-3415574934B4}" srcOrd="1" destOrd="0" presId="urn:microsoft.com/office/officeart/2005/8/layout/hierarchy1"/>
    <dgm:cxn modelId="{C9DDAD28-098A-4063-AF17-ADF0196A1E1D}" type="presParOf" srcId="{836C2718-54A8-4EED-86E9-3415574934B4}" destId="{33A691F2-47F7-4D23-A219-11FF0DB0C3CD}" srcOrd="0" destOrd="0" presId="urn:microsoft.com/office/officeart/2005/8/layout/hierarchy1"/>
    <dgm:cxn modelId="{598E30F6-E7E2-4CCD-89CC-69FB78FE949E}" type="presParOf" srcId="{33A691F2-47F7-4D23-A219-11FF0DB0C3CD}" destId="{9A19F3CA-BBE4-4245-9CFF-A49828B101D4}" srcOrd="0" destOrd="0" presId="urn:microsoft.com/office/officeart/2005/8/layout/hierarchy1"/>
    <dgm:cxn modelId="{ABB69E39-06B2-4939-8065-5C74298F9B78}" type="presParOf" srcId="{33A691F2-47F7-4D23-A219-11FF0DB0C3CD}" destId="{4BEB19B0-8E82-49DE-AD54-B823063CB840}" srcOrd="1" destOrd="0" presId="urn:microsoft.com/office/officeart/2005/8/layout/hierarchy1"/>
    <dgm:cxn modelId="{3FAF5874-6C81-4A16-8A41-DC659860B2C5}" type="presParOf" srcId="{836C2718-54A8-4EED-86E9-3415574934B4}" destId="{33154450-FEFC-49D0-B1DF-812E6B9BEFBC}" srcOrd="1" destOrd="0" presId="urn:microsoft.com/office/officeart/2005/8/layout/hierarchy1"/>
    <dgm:cxn modelId="{FE81628A-4F08-471A-9FE0-ED1B16EB92B3}" type="presParOf" srcId="{33154450-FEFC-49D0-B1DF-812E6B9BEFBC}" destId="{C7AB9EEC-70E6-4B01-967C-9AFE51741178}" srcOrd="0" destOrd="0" presId="urn:microsoft.com/office/officeart/2005/8/layout/hierarchy1"/>
    <dgm:cxn modelId="{8CB2AF30-7009-4C63-A62A-5F71BAD0F4DA}" type="presParOf" srcId="{33154450-FEFC-49D0-B1DF-812E6B9BEFBC}" destId="{FFFE97E7-D68A-4E21-8794-9E18A807BCF7}" srcOrd="1" destOrd="0" presId="urn:microsoft.com/office/officeart/2005/8/layout/hierarchy1"/>
    <dgm:cxn modelId="{8E6F718C-2E93-4855-9087-13BC77792F5E}" type="presParOf" srcId="{FFFE97E7-D68A-4E21-8794-9E18A807BCF7}" destId="{F4B09D5F-E1B0-4064-BDC6-FAEF7AD3FD97}" srcOrd="0" destOrd="0" presId="urn:microsoft.com/office/officeart/2005/8/layout/hierarchy1"/>
    <dgm:cxn modelId="{115B401D-DE26-494A-8C5F-BDCC1B7B7005}" type="presParOf" srcId="{F4B09D5F-E1B0-4064-BDC6-FAEF7AD3FD97}" destId="{71CA04F4-57D1-4451-B5B3-E53664FD817D}" srcOrd="0" destOrd="0" presId="urn:microsoft.com/office/officeart/2005/8/layout/hierarchy1"/>
    <dgm:cxn modelId="{374B5ED7-F70F-4DCF-A2A3-94DD3477958F}" type="presParOf" srcId="{F4B09D5F-E1B0-4064-BDC6-FAEF7AD3FD97}" destId="{43A05123-9009-417F-AB8A-68BE11697A98}" srcOrd="1" destOrd="0" presId="urn:microsoft.com/office/officeart/2005/8/layout/hierarchy1"/>
    <dgm:cxn modelId="{3A7CA0A3-DCD4-47DD-AC5C-4B389CA3BB78}" type="presParOf" srcId="{FFFE97E7-D68A-4E21-8794-9E18A807BCF7}" destId="{93351172-37D6-4303-9DFE-4943A990CC72}" srcOrd="1" destOrd="0" presId="urn:microsoft.com/office/officeart/2005/8/layout/hierarchy1"/>
    <dgm:cxn modelId="{C4ADF3D8-13E2-441D-9129-0DED71C30540}" type="presParOf" srcId="{33154450-FEFC-49D0-B1DF-812E6B9BEFBC}" destId="{2EDD6C28-B20A-4916-B1EF-CDC4BBF95395}" srcOrd="2" destOrd="0" presId="urn:microsoft.com/office/officeart/2005/8/layout/hierarchy1"/>
    <dgm:cxn modelId="{FE2D7F76-2D06-4EEB-84ED-351E5674F1D1}" type="presParOf" srcId="{33154450-FEFC-49D0-B1DF-812E6B9BEFBC}" destId="{89CA1050-91D0-4F1F-AFCD-03C60950480F}" srcOrd="3" destOrd="0" presId="urn:microsoft.com/office/officeart/2005/8/layout/hierarchy1"/>
    <dgm:cxn modelId="{89AEDA1D-40A7-406C-8089-B8D20FDD9302}" type="presParOf" srcId="{89CA1050-91D0-4F1F-AFCD-03C60950480F}" destId="{EDA296D4-B27B-49FC-B724-C28D82DB911B}" srcOrd="0" destOrd="0" presId="urn:microsoft.com/office/officeart/2005/8/layout/hierarchy1"/>
    <dgm:cxn modelId="{E23B3FC9-242B-4880-9BF9-CA5A469709DB}" type="presParOf" srcId="{EDA296D4-B27B-49FC-B724-C28D82DB911B}" destId="{7AC13EE1-6AB7-4E42-B176-5DD7F7DB33FB}" srcOrd="0" destOrd="0" presId="urn:microsoft.com/office/officeart/2005/8/layout/hierarchy1"/>
    <dgm:cxn modelId="{8C8DED85-095C-4F7B-A59A-0E9612C12231}" type="presParOf" srcId="{EDA296D4-B27B-49FC-B724-C28D82DB911B}" destId="{B42E62F3-652B-4992-8A48-769C506A0D5A}" srcOrd="1" destOrd="0" presId="urn:microsoft.com/office/officeart/2005/8/layout/hierarchy1"/>
    <dgm:cxn modelId="{F12FE738-FCD9-473D-869D-E80E9555267D}" type="presParOf" srcId="{89CA1050-91D0-4F1F-AFCD-03C60950480F}" destId="{811EFDD0-4098-4F02-9C04-A6BDAFD24156}" srcOrd="1" destOrd="0" presId="urn:microsoft.com/office/officeart/2005/8/layout/hierarchy1"/>
    <dgm:cxn modelId="{9250161E-7556-44AA-A8CE-9D4136E07044}" type="presParOf" srcId="{B19CEB16-F456-42DE-A22D-879AD526DCE5}" destId="{9D53CD9F-9AE3-4D4C-ACD9-7E03B1C8E871}" srcOrd="2" destOrd="0" presId="urn:microsoft.com/office/officeart/2005/8/layout/hierarchy1"/>
    <dgm:cxn modelId="{4DA7E0FC-354C-4587-96C0-DA2A0AAEF4B7}" type="presParOf" srcId="{B19CEB16-F456-42DE-A22D-879AD526DCE5}" destId="{3B31E105-0508-4B1A-8D6B-03C9F2D9CC8D}" srcOrd="3" destOrd="0" presId="urn:microsoft.com/office/officeart/2005/8/layout/hierarchy1"/>
    <dgm:cxn modelId="{6FB66168-78CD-43D5-9DD6-67C06DED9F7B}" type="presParOf" srcId="{3B31E105-0508-4B1A-8D6B-03C9F2D9CC8D}" destId="{AB622AF7-E180-4CA5-BEDE-2BAC80D8DC4C}" srcOrd="0" destOrd="0" presId="urn:microsoft.com/office/officeart/2005/8/layout/hierarchy1"/>
    <dgm:cxn modelId="{56B99C0F-9A87-4529-9035-3D640D30940F}" type="presParOf" srcId="{AB622AF7-E180-4CA5-BEDE-2BAC80D8DC4C}" destId="{1C20969F-CB7D-4BEB-851D-8F0D7768631B}" srcOrd="0" destOrd="0" presId="urn:microsoft.com/office/officeart/2005/8/layout/hierarchy1"/>
    <dgm:cxn modelId="{98232461-8E4C-4B69-A2BC-F794CBB978FF}" type="presParOf" srcId="{AB622AF7-E180-4CA5-BEDE-2BAC80D8DC4C}" destId="{75F76179-693D-499A-96E4-DB3C12C559FE}" srcOrd="1" destOrd="0" presId="urn:microsoft.com/office/officeart/2005/8/layout/hierarchy1"/>
    <dgm:cxn modelId="{7AFBE979-E607-4CAE-B24C-DCF1FD93F28E}" type="presParOf" srcId="{3B31E105-0508-4B1A-8D6B-03C9F2D9CC8D}" destId="{F650C672-8FEB-4B5D-ABFA-4C8F9E445A26}" srcOrd="1" destOrd="0" presId="urn:microsoft.com/office/officeart/2005/8/layout/hierarchy1"/>
    <dgm:cxn modelId="{B7C0C538-2821-451F-8652-FA8A272CA25F}" type="presParOf" srcId="{F650C672-8FEB-4B5D-ABFA-4C8F9E445A26}" destId="{C69AAADC-1C97-4475-9511-BA2AC10D1712}" srcOrd="0" destOrd="0" presId="urn:microsoft.com/office/officeart/2005/8/layout/hierarchy1"/>
    <dgm:cxn modelId="{6A6D7910-F752-495C-8C7F-E8EDE64D1620}" type="presParOf" srcId="{F650C672-8FEB-4B5D-ABFA-4C8F9E445A26}" destId="{DC9D659B-B20C-4D8F-BBFD-BDDE18052528}" srcOrd="1" destOrd="0" presId="urn:microsoft.com/office/officeart/2005/8/layout/hierarchy1"/>
    <dgm:cxn modelId="{C6FE0097-0FDD-46BB-9067-27BF6956A630}" type="presParOf" srcId="{DC9D659B-B20C-4D8F-BBFD-BDDE18052528}" destId="{3985C6BA-61FC-439E-A3D8-EA096B55704C}" srcOrd="0" destOrd="0" presId="urn:microsoft.com/office/officeart/2005/8/layout/hierarchy1"/>
    <dgm:cxn modelId="{91D34EAC-2944-4950-8A34-0175B8B75270}" type="presParOf" srcId="{3985C6BA-61FC-439E-A3D8-EA096B55704C}" destId="{207625AF-36F5-4AAF-BD7F-3BB435CD9594}" srcOrd="0" destOrd="0" presId="urn:microsoft.com/office/officeart/2005/8/layout/hierarchy1"/>
    <dgm:cxn modelId="{3BB14234-58B5-4543-893E-F035518C8806}" type="presParOf" srcId="{3985C6BA-61FC-439E-A3D8-EA096B55704C}" destId="{EE267150-572C-4024-98C4-29762F653C4A}" srcOrd="1" destOrd="0" presId="urn:microsoft.com/office/officeart/2005/8/layout/hierarchy1"/>
    <dgm:cxn modelId="{7C51BFC6-FFC6-4439-8DB8-E8D7F2F29B3C}" type="presParOf" srcId="{DC9D659B-B20C-4D8F-BBFD-BDDE18052528}" destId="{8E01E536-0FD3-4A6E-8404-6CDB1E4571FF}" srcOrd="1" destOrd="0" presId="urn:microsoft.com/office/officeart/2005/8/layout/hierarchy1"/>
    <dgm:cxn modelId="{A3608699-347C-4A86-99CB-3397180D79BF}" type="presParOf" srcId="{F650C672-8FEB-4B5D-ABFA-4C8F9E445A26}" destId="{AB681399-BE7A-42C0-AB2D-B3B2A655F28E}" srcOrd="2" destOrd="0" presId="urn:microsoft.com/office/officeart/2005/8/layout/hierarchy1"/>
    <dgm:cxn modelId="{420E5F17-787A-4972-9762-198707984B32}" type="presParOf" srcId="{F650C672-8FEB-4B5D-ABFA-4C8F9E445A26}" destId="{E8D06702-E951-47EA-B5E8-9A5E677C69C5}" srcOrd="3" destOrd="0" presId="urn:microsoft.com/office/officeart/2005/8/layout/hierarchy1"/>
    <dgm:cxn modelId="{DB743848-3A87-4298-8351-C7087132BB87}" type="presParOf" srcId="{E8D06702-E951-47EA-B5E8-9A5E677C69C5}" destId="{7D2D9E2F-B200-40D6-B77F-3E042837AC63}" srcOrd="0" destOrd="0" presId="urn:microsoft.com/office/officeart/2005/8/layout/hierarchy1"/>
    <dgm:cxn modelId="{8DC42240-B0D1-4248-9FE9-0CB266F700F0}" type="presParOf" srcId="{7D2D9E2F-B200-40D6-B77F-3E042837AC63}" destId="{6A2BA5A5-AD90-4A0A-B413-3B603B9ED3FE}" srcOrd="0" destOrd="0" presId="urn:microsoft.com/office/officeart/2005/8/layout/hierarchy1"/>
    <dgm:cxn modelId="{6B366EE2-2017-4C9F-AD0F-1113AC316A1E}" type="presParOf" srcId="{7D2D9E2F-B200-40D6-B77F-3E042837AC63}" destId="{0AAC63F7-BD8A-45AE-82AD-2A6B9155A119}" srcOrd="1" destOrd="0" presId="urn:microsoft.com/office/officeart/2005/8/layout/hierarchy1"/>
    <dgm:cxn modelId="{12B8C7EF-FBEB-4CE2-8E14-6782AC02BFB5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991CC-BF44-4E58-A172-7BB986FD7F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033CC-6809-40FB-8442-BB0FCF36AD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</a:p>
      </dgm:t>
    </dgm:pt>
    <dgm:pt modelId="{7AB5D7D9-C03B-4BA7-9204-D2B4EB194A6B}" type="parTrans" cxnId="{07D63E0A-1B91-469D-9142-0CB58DE25C98}">
      <dgm:prSet/>
      <dgm:spPr/>
      <dgm:t>
        <a:bodyPr/>
        <a:lstStyle/>
        <a:p>
          <a:endParaRPr lang="ru-RU"/>
        </a:p>
      </dgm:t>
    </dgm:pt>
    <dgm:pt modelId="{4EE28B7F-D19E-4496-8A4A-E0BD95BF098D}" type="sibTrans" cxnId="{07D63E0A-1B91-469D-9142-0CB58DE25C98}">
      <dgm:prSet/>
      <dgm:spPr/>
      <dgm:t>
        <a:bodyPr/>
        <a:lstStyle/>
        <a:p>
          <a:endParaRPr lang="ru-RU"/>
        </a:p>
      </dgm:t>
    </dgm:pt>
    <dgm:pt modelId="{D9E2DB47-9226-4323-928B-B7759D2B1157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</a:p>
      </dgm:t>
    </dgm:pt>
    <dgm:pt modelId="{2A6070D0-7204-4D20-912F-AF96E1730716}" type="parTrans" cxnId="{DB3CCD29-87FF-4F89-85C9-B1C35CC4A212}">
      <dgm:prSet/>
      <dgm:spPr/>
      <dgm:t>
        <a:bodyPr/>
        <a:lstStyle/>
        <a:p>
          <a:endParaRPr lang="ru-RU"/>
        </a:p>
      </dgm:t>
    </dgm:pt>
    <dgm:pt modelId="{1C704882-91B2-4368-8D7B-1E8E6C072A86}" type="sibTrans" cxnId="{DB3CCD29-87FF-4F89-85C9-B1C35CC4A212}">
      <dgm:prSet/>
      <dgm:spPr/>
      <dgm:t>
        <a:bodyPr/>
        <a:lstStyle/>
        <a:p>
          <a:endParaRPr lang="ru-RU"/>
        </a:p>
      </dgm:t>
    </dgm:pt>
    <dgm:pt modelId="{0D8E750C-ECFE-44BC-B2A3-6112AFEED902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</a:p>
      </dgm:t>
    </dgm:pt>
    <dgm:pt modelId="{0ED7AF1E-9FC9-4E3E-87DD-2E5D877D551B}" type="parTrans" cxnId="{5ABEB393-935A-4A13-B330-B6A9CB12D50C}">
      <dgm:prSet/>
      <dgm:spPr/>
      <dgm:t>
        <a:bodyPr/>
        <a:lstStyle/>
        <a:p>
          <a:endParaRPr lang="ru-RU"/>
        </a:p>
      </dgm:t>
    </dgm:pt>
    <dgm:pt modelId="{992ACE81-ABB1-45AE-8101-C6A66B27C7A8}" type="sibTrans" cxnId="{5ABEB393-935A-4A13-B330-B6A9CB12D50C}">
      <dgm:prSet/>
      <dgm:spPr/>
      <dgm:t>
        <a:bodyPr/>
        <a:lstStyle/>
        <a:p>
          <a:endParaRPr lang="ru-RU"/>
        </a:p>
      </dgm:t>
    </dgm:pt>
    <dgm:pt modelId="{C2BD2013-5872-4D14-86AB-0080B87281E1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</a:p>
      </dgm:t>
    </dgm:pt>
    <dgm:pt modelId="{15511A89-5ABE-4045-B7A7-8894BF6AB520}" type="parTrans" cxnId="{6096CCCA-F600-4660-9A7E-75290A46B46B}">
      <dgm:prSet/>
      <dgm:spPr/>
      <dgm:t>
        <a:bodyPr/>
        <a:lstStyle/>
        <a:p>
          <a:endParaRPr lang="ru-RU"/>
        </a:p>
      </dgm:t>
    </dgm:pt>
    <dgm:pt modelId="{40310998-666F-4597-9031-3CC60D9F5DE8}" type="sibTrans" cxnId="{6096CCCA-F600-4660-9A7E-75290A46B46B}">
      <dgm:prSet/>
      <dgm:spPr/>
      <dgm:t>
        <a:bodyPr/>
        <a:lstStyle/>
        <a:p>
          <a:endParaRPr lang="ru-RU"/>
        </a:p>
      </dgm:t>
    </dgm:pt>
    <dgm:pt modelId="{627C39D9-8E9D-4D8C-86B0-144C15858381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</a:p>
      </dgm:t>
    </dgm:pt>
    <dgm:pt modelId="{26C00D6E-0ED5-4F5B-BEBC-90534940E498}" type="parTrans" cxnId="{B352B38C-EF18-4858-8FEC-7D1C202BE9E8}">
      <dgm:prSet/>
      <dgm:spPr/>
      <dgm:t>
        <a:bodyPr/>
        <a:lstStyle/>
        <a:p>
          <a:endParaRPr lang="ru-RU"/>
        </a:p>
      </dgm:t>
    </dgm:pt>
    <dgm:pt modelId="{A3AC2503-3431-4ADD-9CBD-027A79F6BE45}" type="sibTrans" cxnId="{B352B38C-EF18-4858-8FEC-7D1C202BE9E8}">
      <dgm:prSet/>
      <dgm:spPr/>
      <dgm:t>
        <a:bodyPr/>
        <a:lstStyle/>
        <a:p>
          <a:endParaRPr lang="ru-RU"/>
        </a:p>
      </dgm:t>
    </dgm:pt>
    <dgm:pt modelId="{EA4324E4-AAA1-4945-8FAE-706812A6C6B7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</a:p>
      </dgm:t>
    </dgm:pt>
    <dgm:pt modelId="{5B543579-CA15-43EC-B408-E16C86816B52}" type="parTrans" cxnId="{49E1E36B-B039-476A-B4E4-D051C8428892}">
      <dgm:prSet/>
      <dgm:spPr/>
      <dgm:t>
        <a:bodyPr/>
        <a:lstStyle/>
        <a:p>
          <a:endParaRPr lang="ru-RU"/>
        </a:p>
      </dgm:t>
    </dgm:pt>
    <dgm:pt modelId="{97CD7D65-5906-4093-B068-E52C0E577315}" type="sibTrans" cxnId="{49E1E36B-B039-476A-B4E4-D051C8428892}">
      <dgm:prSet/>
      <dgm:spPr/>
      <dgm:t>
        <a:bodyPr/>
        <a:lstStyle/>
        <a:p>
          <a:endParaRPr lang="ru-RU"/>
        </a:p>
      </dgm:t>
    </dgm:pt>
    <dgm:pt modelId="{23D11D61-04A1-4DCB-B5AA-2E99B9C97AAD}" type="pres">
      <dgm:prSet presAssocID="{AEC991CC-BF44-4E58-A172-7BB986FD7F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34902-77B6-4773-8E23-1136C2DF06E8}" type="pres">
      <dgm:prSet presAssocID="{776033CC-6809-40FB-8442-BB0FCF36ADBB}" presName="root1" presStyleCnt="0"/>
      <dgm:spPr/>
    </dgm:pt>
    <dgm:pt modelId="{9284FC25-D22D-451E-9F59-8B8F63B5A4DB}" type="pres">
      <dgm:prSet presAssocID="{776033CC-6809-40FB-8442-BB0FCF36ADBB}" presName="LevelOneTextNode" presStyleLbl="node0" presStyleIdx="0" presStyleCnt="1" custScaleX="416264" custLinFactX="-300000" custLinFactNeighborX="-369466" custLinFactNeighborY="-7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14E7D-6979-41AD-BDFF-F1D8E8D3B080}" type="pres">
      <dgm:prSet presAssocID="{776033CC-6809-40FB-8442-BB0FCF36ADBB}" presName="level2hierChild" presStyleCnt="0"/>
      <dgm:spPr/>
    </dgm:pt>
    <dgm:pt modelId="{13D14BB2-91B7-472A-B39B-38248915C52C}" type="pres">
      <dgm:prSet presAssocID="{2A6070D0-7204-4D20-912F-AF96E173071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5C4ECBE-B43D-48F3-8FFA-6033D1497C47}" type="pres">
      <dgm:prSet presAssocID="{2A6070D0-7204-4D20-912F-AF96E173071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08C6B80-2139-4CFD-AFF2-EF55D97DEF9A}" type="pres">
      <dgm:prSet presAssocID="{D9E2DB47-9226-4323-928B-B7759D2B1157}" presName="root2" presStyleCnt="0"/>
      <dgm:spPr/>
    </dgm:pt>
    <dgm:pt modelId="{C0A6E98B-2D0B-4631-82C8-21337C703BE5}" type="pres">
      <dgm:prSet presAssocID="{D9E2DB47-9226-4323-928B-B7759D2B1157}" presName="LevelTwoTextNode" presStyleLbl="node2" presStyleIdx="0" presStyleCnt="5" custScaleX="171248" custScaleY="169207" custLinFactX="-59376" custLinFactNeighborX="-100000" custLinFactNeighborY="-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5F5B4-49A6-4B80-836A-F1BA947F0354}" type="pres">
      <dgm:prSet presAssocID="{D9E2DB47-9226-4323-928B-B7759D2B1157}" presName="level3hierChild" presStyleCnt="0"/>
      <dgm:spPr/>
    </dgm:pt>
    <dgm:pt modelId="{4A2299EF-EFEE-48FB-93DD-6BC7C60BA6A0}" type="pres">
      <dgm:prSet presAssocID="{0ED7AF1E-9FC9-4E3E-87DD-2E5D877D551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35862D1-634C-4951-9471-3C78713D1D87}" type="pres">
      <dgm:prSet presAssocID="{0ED7AF1E-9FC9-4E3E-87DD-2E5D877D551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9F50C2C-364A-45F3-8E20-41F887E93443}" type="pres">
      <dgm:prSet presAssocID="{0D8E750C-ECFE-44BC-B2A3-6112AFEED902}" presName="root2" presStyleCnt="0"/>
      <dgm:spPr/>
    </dgm:pt>
    <dgm:pt modelId="{02061CF6-A627-44CF-90F0-06F266057454}" type="pres">
      <dgm:prSet presAssocID="{0D8E750C-ECFE-44BC-B2A3-6112AFEED902}" presName="LevelTwoTextNode" presStyleLbl="node2" presStyleIdx="1" presStyleCnt="5" custScaleX="166455" custScaleY="141351" custLinFactNeighborX="79331" custLinFactNeighborY="-86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9FD16-1787-460C-A458-C60E89DD1631}" type="pres">
      <dgm:prSet presAssocID="{0D8E750C-ECFE-44BC-B2A3-6112AFEED902}" presName="level3hierChild" presStyleCnt="0"/>
      <dgm:spPr/>
    </dgm:pt>
    <dgm:pt modelId="{8B8E785B-4515-40F0-9DAA-E5D38F5B45C1}" type="pres">
      <dgm:prSet presAssocID="{15511A89-5ABE-4045-B7A7-8894BF6AB52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65E9186-CDB3-409E-950C-EAB5FFC68C1D}" type="pres">
      <dgm:prSet presAssocID="{15511A89-5ABE-4045-B7A7-8894BF6AB52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9E746F3-DB3F-4600-9C19-1B3968A1401D}" type="pres">
      <dgm:prSet presAssocID="{C2BD2013-5872-4D14-86AB-0080B87281E1}" presName="root2" presStyleCnt="0"/>
      <dgm:spPr/>
    </dgm:pt>
    <dgm:pt modelId="{3798609A-39CF-4070-8843-57792F861FE1}" type="pres">
      <dgm:prSet presAssocID="{C2BD2013-5872-4D14-86AB-0080B87281E1}" presName="LevelTwoTextNode" presStyleLbl="node2" presStyleIdx="2" presStyleCnt="5" custScaleX="177276" custScaleY="120572" custLinFactX="100000" custLinFactNeighborX="119919" custLinFactNeighborY="-86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7E78A-743B-4AA7-BCBA-AFCF0039E381}" type="pres">
      <dgm:prSet presAssocID="{C2BD2013-5872-4D14-86AB-0080B87281E1}" presName="level3hierChild" presStyleCnt="0"/>
      <dgm:spPr/>
    </dgm:pt>
    <dgm:pt modelId="{DD1F6513-4B2F-4515-927A-AA0F19BAE5AA}" type="pres">
      <dgm:prSet presAssocID="{26C00D6E-0ED5-4F5B-BEBC-90534940E49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D02FC74-73E0-4655-A87B-73BA9CC6A90B}" type="pres">
      <dgm:prSet presAssocID="{26C00D6E-0ED5-4F5B-BEBC-90534940E49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123FE1A-5437-4466-8902-343DEF93B873}" type="pres">
      <dgm:prSet presAssocID="{627C39D9-8E9D-4D8C-86B0-144C15858381}" presName="root2" presStyleCnt="0"/>
      <dgm:spPr/>
    </dgm:pt>
    <dgm:pt modelId="{FA667DED-D8D8-4674-AB7B-E33A388C84F5}" type="pres">
      <dgm:prSet presAssocID="{627C39D9-8E9D-4D8C-86B0-144C15858381}" presName="LevelTwoTextNode" presStyleLbl="node2" presStyleIdx="3" presStyleCnt="5" custScaleX="161437" custScaleY="209016" custLinFactNeighborX="25460" custLinFactNeighborY="-3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1C8F9-065D-4DBA-AEDE-BE8064E494FF}" type="pres">
      <dgm:prSet presAssocID="{627C39D9-8E9D-4D8C-86B0-144C15858381}" presName="level3hierChild" presStyleCnt="0"/>
      <dgm:spPr/>
    </dgm:pt>
    <dgm:pt modelId="{7B831BA6-66BB-4DB5-B526-593CD7BA48D8}" type="pres">
      <dgm:prSet presAssocID="{5B543579-CA15-43EC-B408-E16C86816B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B91193A-8449-4A62-84B1-D3C868240148}" type="pres">
      <dgm:prSet presAssocID="{5B543579-CA15-43EC-B408-E16C86816B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E00ED10-B778-469A-B8FB-527E17FC861E}" type="pres">
      <dgm:prSet presAssocID="{EA4324E4-AAA1-4945-8FAE-706812A6C6B7}" presName="root2" presStyleCnt="0"/>
      <dgm:spPr/>
    </dgm:pt>
    <dgm:pt modelId="{E08F9481-4620-4D3F-A9EA-7DD0E182ADE9}" type="pres">
      <dgm:prSet presAssocID="{EA4324E4-AAA1-4945-8FAE-706812A6C6B7}" presName="LevelTwoTextNode" presStyleLbl="node2" presStyleIdx="4" presStyleCnt="5" custScaleX="146798" custScaleY="172786" custLinFactX="-44457" custLinFactNeighborX="-100000" custLinFactNeighborY="-70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25DB8-65DB-4E3D-A0C7-029CD280CB6E}" type="pres">
      <dgm:prSet presAssocID="{EA4324E4-AAA1-4945-8FAE-706812A6C6B7}" presName="level3hierChild" presStyleCnt="0"/>
      <dgm:spPr/>
    </dgm:pt>
  </dgm:ptLst>
  <dgm:cxnLst>
    <dgm:cxn modelId="{5ABEB393-935A-4A13-B330-B6A9CB12D50C}" srcId="{776033CC-6809-40FB-8442-BB0FCF36ADBB}" destId="{0D8E750C-ECFE-44BC-B2A3-6112AFEED902}" srcOrd="1" destOrd="0" parTransId="{0ED7AF1E-9FC9-4E3E-87DD-2E5D877D551B}" sibTransId="{992ACE81-ABB1-45AE-8101-C6A66B27C7A8}"/>
    <dgm:cxn modelId="{B352B38C-EF18-4858-8FEC-7D1C202BE9E8}" srcId="{776033CC-6809-40FB-8442-BB0FCF36ADBB}" destId="{627C39D9-8E9D-4D8C-86B0-144C15858381}" srcOrd="3" destOrd="0" parTransId="{26C00D6E-0ED5-4F5B-BEBC-90534940E498}" sibTransId="{A3AC2503-3431-4ADD-9CBD-027A79F6BE45}"/>
    <dgm:cxn modelId="{49E1E36B-B039-476A-B4E4-D051C8428892}" srcId="{776033CC-6809-40FB-8442-BB0FCF36ADBB}" destId="{EA4324E4-AAA1-4945-8FAE-706812A6C6B7}" srcOrd="4" destOrd="0" parTransId="{5B543579-CA15-43EC-B408-E16C86816B52}" sibTransId="{97CD7D65-5906-4093-B068-E52C0E577315}"/>
    <dgm:cxn modelId="{6096CCCA-F600-4660-9A7E-75290A46B46B}" srcId="{776033CC-6809-40FB-8442-BB0FCF36ADBB}" destId="{C2BD2013-5872-4D14-86AB-0080B87281E1}" srcOrd="2" destOrd="0" parTransId="{15511A89-5ABE-4045-B7A7-8894BF6AB520}" sibTransId="{40310998-666F-4597-9031-3CC60D9F5DE8}"/>
    <dgm:cxn modelId="{DB3CCD29-87FF-4F89-85C9-B1C35CC4A212}" srcId="{776033CC-6809-40FB-8442-BB0FCF36ADBB}" destId="{D9E2DB47-9226-4323-928B-B7759D2B1157}" srcOrd="0" destOrd="0" parTransId="{2A6070D0-7204-4D20-912F-AF96E1730716}" sibTransId="{1C704882-91B2-4368-8D7B-1E8E6C072A86}"/>
    <dgm:cxn modelId="{6A94A0AD-5CE2-4568-B5C2-9DCCD0D2A2F0}" type="presOf" srcId="{0ED7AF1E-9FC9-4E3E-87DD-2E5D877D551B}" destId="{4A2299EF-EFEE-48FB-93DD-6BC7C60BA6A0}" srcOrd="0" destOrd="0" presId="urn:microsoft.com/office/officeart/2008/layout/HorizontalMultiLevelHierarchy"/>
    <dgm:cxn modelId="{737A972F-B5C0-40EC-8CD0-2CE67B7AE525}" type="presOf" srcId="{EA4324E4-AAA1-4945-8FAE-706812A6C6B7}" destId="{E08F9481-4620-4D3F-A9EA-7DD0E182ADE9}" srcOrd="0" destOrd="0" presId="urn:microsoft.com/office/officeart/2008/layout/HorizontalMultiLevelHierarchy"/>
    <dgm:cxn modelId="{F917206A-3161-4B25-8659-4EB70E128852}" type="presOf" srcId="{5B543579-CA15-43EC-B408-E16C86816B52}" destId="{7B831BA6-66BB-4DB5-B526-593CD7BA48D8}" srcOrd="0" destOrd="0" presId="urn:microsoft.com/office/officeart/2008/layout/HorizontalMultiLevelHierarchy"/>
    <dgm:cxn modelId="{57FE89F8-2B18-4BB1-AEEA-750E9D4BA7A3}" type="presOf" srcId="{15511A89-5ABE-4045-B7A7-8894BF6AB520}" destId="{465E9186-CDB3-409E-950C-EAB5FFC68C1D}" srcOrd="1" destOrd="0" presId="urn:microsoft.com/office/officeart/2008/layout/HorizontalMultiLevelHierarchy"/>
    <dgm:cxn modelId="{D3335299-DD66-4894-BCA3-5F537D97A47C}" type="presOf" srcId="{26C00D6E-0ED5-4F5B-BEBC-90534940E498}" destId="{DD1F6513-4B2F-4515-927A-AA0F19BAE5AA}" srcOrd="0" destOrd="0" presId="urn:microsoft.com/office/officeart/2008/layout/HorizontalMultiLevelHierarchy"/>
    <dgm:cxn modelId="{2D04A37E-FE60-40F9-A446-D8A6DB31EFF0}" type="presOf" srcId="{2A6070D0-7204-4D20-912F-AF96E1730716}" destId="{13D14BB2-91B7-472A-B39B-38248915C52C}" srcOrd="0" destOrd="0" presId="urn:microsoft.com/office/officeart/2008/layout/HorizontalMultiLevelHierarchy"/>
    <dgm:cxn modelId="{557806A2-B6C9-4A1E-9014-A359A30C0572}" type="presOf" srcId="{D9E2DB47-9226-4323-928B-B7759D2B1157}" destId="{C0A6E98B-2D0B-4631-82C8-21337C703BE5}" srcOrd="0" destOrd="0" presId="urn:microsoft.com/office/officeart/2008/layout/HorizontalMultiLevelHierarchy"/>
    <dgm:cxn modelId="{D77AD83A-8AFA-4C12-BCC1-3F0025A8C56E}" type="presOf" srcId="{0ED7AF1E-9FC9-4E3E-87DD-2E5D877D551B}" destId="{D35862D1-634C-4951-9471-3C78713D1D87}" srcOrd="1" destOrd="0" presId="urn:microsoft.com/office/officeart/2008/layout/HorizontalMultiLevelHierarchy"/>
    <dgm:cxn modelId="{07D63E0A-1B91-469D-9142-0CB58DE25C98}" srcId="{AEC991CC-BF44-4E58-A172-7BB986FD7F1C}" destId="{776033CC-6809-40FB-8442-BB0FCF36ADBB}" srcOrd="0" destOrd="0" parTransId="{7AB5D7D9-C03B-4BA7-9204-D2B4EB194A6B}" sibTransId="{4EE28B7F-D19E-4496-8A4A-E0BD95BF098D}"/>
    <dgm:cxn modelId="{E7FD2F30-B79D-4E3A-99B0-FB76AC84FEC5}" type="presOf" srcId="{5B543579-CA15-43EC-B408-E16C86816B52}" destId="{5B91193A-8449-4A62-84B1-D3C868240148}" srcOrd="1" destOrd="0" presId="urn:microsoft.com/office/officeart/2008/layout/HorizontalMultiLevelHierarchy"/>
    <dgm:cxn modelId="{15D3B4B1-04E3-43BA-B0F7-15B66741D859}" type="presOf" srcId="{26C00D6E-0ED5-4F5B-BEBC-90534940E498}" destId="{9D02FC74-73E0-4655-A87B-73BA9CC6A90B}" srcOrd="1" destOrd="0" presId="urn:microsoft.com/office/officeart/2008/layout/HorizontalMultiLevelHierarchy"/>
    <dgm:cxn modelId="{A0EE9196-3FCC-4848-B06F-A3B4B766E657}" type="presOf" srcId="{0D8E750C-ECFE-44BC-B2A3-6112AFEED902}" destId="{02061CF6-A627-44CF-90F0-06F266057454}" srcOrd="0" destOrd="0" presId="urn:microsoft.com/office/officeart/2008/layout/HorizontalMultiLevelHierarchy"/>
    <dgm:cxn modelId="{0DE03CA1-060F-4984-BEBE-DE01C571B2E6}" type="presOf" srcId="{776033CC-6809-40FB-8442-BB0FCF36ADBB}" destId="{9284FC25-D22D-451E-9F59-8B8F63B5A4DB}" srcOrd="0" destOrd="0" presId="urn:microsoft.com/office/officeart/2008/layout/HorizontalMultiLevelHierarchy"/>
    <dgm:cxn modelId="{E8C9BF49-9CB4-4406-A7CE-39F81C24C811}" type="presOf" srcId="{627C39D9-8E9D-4D8C-86B0-144C15858381}" destId="{FA667DED-D8D8-4674-AB7B-E33A388C84F5}" srcOrd="0" destOrd="0" presId="urn:microsoft.com/office/officeart/2008/layout/HorizontalMultiLevelHierarchy"/>
    <dgm:cxn modelId="{4053B67A-B850-48F0-B4AC-E5E305A8FD05}" type="presOf" srcId="{2A6070D0-7204-4D20-912F-AF96E1730716}" destId="{65C4ECBE-B43D-48F3-8FFA-6033D1497C47}" srcOrd="1" destOrd="0" presId="urn:microsoft.com/office/officeart/2008/layout/HorizontalMultiLevelHierarchy"/>
    <dgm:cxn modelId="{7E33390D-6D34-4BEC-B78B-4F3937FB999A}" type="presOf" srcId="{C2BD2013-5872-4D14-86AB-0080B87281E1}" destId="{3798609A-39CF-4070-8843-57792F861FE1}" srcOrd="0" destOrd="0" presId="urn:microsoft.com/office/officeart/2008/layout/HorizontalMultiLevelHierarchy"/>
    <dgm:cxn modelId="{0D641EC8-2EA3-4C13-9881-EB67AB268767}" type="presOf" srcId="{AEC991CC-BF44-4E58-A172-7BB986FD7F1C}" destId="{23D11D61-04A1-4DCB-B5AA-2E99B9C97AAD}" srcOrd="0" destOrd="0" presId="urn:microsoft.com/office/officeart/2008/layout/HorizontalMultiLevelHierarchy"/>
    <dgm:cxn modelId="{A017845F-8F73-4DE3-BE93-047492164641}" type="presOf" srcId="{15511A89-5ABE-4045-B7A7-8894BF6AB520}" destId="{8B8E785B-4515-40F0-9DAA-E5D38F5B45C1}" srcOrd="0" destOrd="0" presId="urn:microsoft.com/office/officeart/2008/layout/HorizontalMultiLevelHierarchy"/>
    <dgm:cxn modelId="{EF3FEB1A-F756-4061-974D-02AC5BF088A2}" type="presParOf" srcId="{23D11D61-04A1-4DCB-B5AA-2E99B9C97AAD}" destId="{40934902-77B6-4773-8E23-1136C2DF06E8}" srcOrd="0" destOrd="0" presId="urn:microsoft.com/office/officeart/2008/layout/HorizontalMultiLevelHierarchy"/>
    <dgm:cxn modelId="{D3F92EBD-A3F2-45E6-9A23-B8A35B8AFDF4}" type="presParOf" srcId="{40934902-77B6-4773-8E23-1136C2DF06E8}" destId="{9284FC25-D22D-451E-9F59-8B8F63B5A4DB}" srcOrd="0" destOrd="0" presId="urn:microsoft.com/office/officeart/2008/layout/HorizontalMultiLevelHierarchy"/>
    <dgm:cxn modelId="{58FDF4FA-4FAE-4E76-A344-ADA76FB94486}" type="presParOf" srcId="{40934902-77B6-4773-8E23-1136C2DF06E8}" destId="{32A14E7D-6979-41AD-BDFF-F1D8E8D3B080}" srcOrd="1" destOrd="0" presId="urn:microsoft.com/office/officeart/2008/layout/HorizontalMultiLevelHierarchy"/>
    <dgm:cxn modelId="{B17A51CA-16D0-48BA-82CA-754F20B2285D}" type="presParOf" srcId="{32A14E7D-6979-41AD-BDFF-F1D8E8D3B080}" destId="{13D14BB2-91B7-472A-B39B-38248915C52C}" srcOrd="0" destOrd="0" presId="urn:microsoft.com/office/officeart/2008/layout/HorizontalMultiLevelHierarchy"/>
    <dgm:cxn modelId="{387CF776-C99D-4E62-9023-CA93CB82A35E}" type="presParOf" srcId="{13D14BB2-91B7-472A-B39B-38248915C52C}" destId="{65C4ECBE-B43D-48F3-8FFA-6033D1497C47}" srcOrd="0" destOrd="0" presId="urn:microsoft.com/office/officeart/2008/layout/HorizontalMultiLevelHierarchy"/>
    <dgm:cxn modelId="{0CBBC39F-080D-415B-A9FC-91E5DB45FAFB}" type="presParOf" srcId="{32A14E7D-6979-41AD-BDFF-F1D8E8D3B080}" destId="{308C6B80-2139-4CFD-AFF2-EF55D97DEF9A}" srcOrd="1" destOrd="0" presId="urn:microsoft.com/office/officeart/2008/layout/HorizontalMultiLevelHierarchy"/>
    <dgm:cxn modelId="{D9CA0C48-48E3-4B71-9D43-27BAD539DDB2}" type="presParOf" srcId="{308C6B80-2139-4CFD-AFF2-EF55D97DEF9A}" destId="{C0A6E98B-2D0B-4631-82C8-21337C703BE5}" srcOrd="0" destOrd="0" presId="urn:microsoft.com/office/officeart/2008/layout/HorizontalMultiLevelHierarchy"/>
    <dgm:cxn modelId="{C95DEF06-0F33-45F8-9613-A1DFD59133FF}" type="presParOf" srcId="{308C6B80-2139-4CFD-AFF2-EF55D97DEF9A}" destId="{7F45F5B4-49A6-4B80-836A-F1BA947F0354}" srcOrd="1" destOrd="0" presId="urn:microsoft.com/office/officeart/2008/layout/HorizontalMultiLevelHierarchy"/>
    <dgm:cxn modelId="{06EB3327-CDE2-4137-8F64-9361EB72E7E9}" type="presParOf" srcId="{32A14E7D-6979-41AD-BDFF-F1D8E8D3B080}" destId="{4A2299EF-EFEE-48FB-93DD-6BC7C60BA6A0}" srcOrd="2" destOrd="0" presId="urn:microsoft.com/office/officeart/2008/layout/HorizontalMultiLevelHierarchy"/>
    <dgm:cxn modelId="{6D18D79D-28EF-4BBF-B18E-758D2EB0F5ED}" type="presParOf" srcId="{4A2299EF-EFEE-48FB-93DD-6BC7C60BA6A0}" destId="{D35862D1-634C-4951-9471-3C78713D1D87}" srcOrd="0" destOrd="0" presId="urn:microsoft.com/office/officeart/2008/layout/HorizontalMultiLevelHierarchy"/>
    <dgm:cxn modelId="{A3D0C0F6-5789-4677-8820-469E4031E3E8}" type="presParOf" srcId="{32A14E7D-6979-41AD-BDFF-F1D8E8D3B080}" destId="{A9F50C2C-364A-45F3-8E20-41F887E93443}" srcOrd="3" destOrd="0" presId="urn:microsoft.com/office/officeart/2008/layout/HorizontalMultiLevelHierarchy"/>
    <dgm:cxn modelId="{20D489A8-6400-400D-A48A-995D42D00C28}" type="presParOf" srcId="{A9F50C2C-364A-45F3-8E20-41F887E93443}" destId="{02061CF6-A627-44CF-90F0-06F266057454}" srcOrd="0" destOrd="0" presId="urn:microsoft.com/office/officeart/2008/layout/HorizontalMultiLevelHierarchy"/>
    <dgm:cxn modelId="{C4A5DAE1-D72A-41C2-ABA1-4B4BDC5C265B}" type="presParOf" srcId="{A9F50C2C-364A-45F3-8E20-41F887E93443}" destId="{2629FD16-1787-460C-A458-C60E89DD1631}" srcOrd="1" destOrd="0" presId="urn:microsoft.com/office/officeart/2008/layout/HorizontalMultiLevelHierarchy"/>
    <dgm:cxn modelId="{2E385668-9C59-488C-B9FC-482C55975808}" type="presParOf" srcId="{32A14E7D-6979-41AD-BDFF-F1D8E8D3B080}" destId="{8B8E785B-4515-40F0-9DAA-E5D38F5B45C1}" srcOrd="4" destOrd="0" presId="urn:microsoft.com/office/officeart/2008/layout/HorizontalMultiLevelHierarchy"/>
    <dgm:cxn modelId="{438DB3F7-FBDA-4AA2-A11B-7D70B0AB650C}" type="presParOf" srcId="{8B8E785B-4515-40F0-9DAA-E5D38F5B45C1}" destId="{465E9186-CDB3-409E-950C-EAB5FFC68C1D}" srcOrd="0" destOrd="0" presId="urn:microsoft.com/office/officeart/2008/layout/HorizontalMultiLevelHierarchy"/>
    <dgm:cxn modelId="{815422CB-6DB2-4742-94EB-FFABE61C6121}" type="presParOf" srcId="{32A14E7D-6979-41AD-BDFF-F1D8E8D3B080}" destId="{79E746F3-DB3F-4600-9C19-1B3968A1401D}" srcOrd="5" destOrd="0" presId="urn:microsoft.com/office/officeart/2008/layout/HorizontalMultiLevelHierarchy"/>
    <dgm:cxn modelId="{D157468A-03ED-408D-950E-B15AD05AB649}" type="presParOf" srcId="{79E746F3-DB3F-4600-9C19-1B3968A1401D}" destId="{3798609A-39CF-4070-8843-57792F861FE1}" srcOrd="0" destOrd="0" presId="urn:microsoft.com/office/officeart/2008/layout/HorizontalMultiLevelHierarchy"/>
    <dgm:cxn modelId="{4AFFAF8B-1C81-494D-8B57-183F59F1C9DD}" type="presParOf" srcId="{79E746F3-DB3F-4600-9C19-1B3968A1401D}" destId="{4117E78A-743B-4AA7-BCBA-AFCF0039E381}" srcOrd="1" destOrd="0" presId="urn:microsoft.com/office/officeart/2008/layout/HorizontalMultiLevelHierarchy"/>
    <dgm:cxn modelId="{0911940B-A222-4D82-A249-0C0751FE253C}" type="presParOf" srcId="{32A14E7D-6979-41AD-BDFF-F1D8E8D3B080}" destId="{DD1F6513-4B2F-4515-927A-AA0F19BAE5AA}" srcOrd="6" destOrd="0" presId="urn:microsoft.com/office/officeart/2008/layout/HorizontalMultiLevelHierarchy"/>
    <dgm:cxn modelId="{FCF7FCD0-1DC6-4192-9501-13768E670642}" type="presParOf" srcId="{DD1F6513-4B2F-4515-927A-AA0F19BAE5AA}" destId="{9D02FC74-73E0-4655-A87B-73BA9CC6A90B}" srcOrd="0" destOrd="0" presId="urn:microsoft.com/office/officeart/2008/layout/HorizontalMultiLevelHierarchy"/>
    <dgm:cxn modelId="{E27A344D-0CEC-4C27-8599-EB4471A39083}" type="presParOf" srcId="{32A14E7D-6979-41AD-BDFF-F1D8E8D3B080}" destId="{4123FE1A-5437-4466-8902-343DEF93B873}" srcOrd="7" destOrd="0" presId="urn:microsoft.com/office/officeart/2008/layout/HorizontalMultiLevelHierarchy"/>
    <dgm:cxn modelId="{085F6E91-F604-4679-B6AA-EC74A4DEDD1C}" type="presParOf" srcId="{4123FE1A-5437-4466-8902-343DEF93B873}" destId="{FA667DED-D8D8-4674-AB7B-E33A388C84F5}" srcOrd="0" destOrd="0" presId="urn:microsoft.com/office/officeart/2008/layout/HorizontalMultiLevelHierarchy"/>
    <dgm:cxn modelId="{2C5C1F64-B132-4A45-B29E-59076CA2E3D8}" type="presParOf" srcId="{4123FE1A-5437-4466-8902-343DEF93B873}" destId="{8A71C8F9-065D-4DBA-AEDE-BE8064E494FF}" srcOrd="1" destOrd="0" presId="urn:microsoft.com/office/officeart/2008/layout/HorizontalMultiLevelHierarchy"/>
    <dgm:cxn modelId="{CB6C9733-DA88-4A62-9F81-EC92AFC47D2A}" type="presParOf" srcId="{32A14E7D-6979-41AD-BDFF-F1D8E8D3B080}" destId="{7B831BA6-66BB-4DB5-B526-593CD7BA48D8}" srcOrd="8" destOrd="0" presId="urn:microsoft.com/office/officeart/2008/layout/HorizontalMultiLevelHierarchy"/>
    <dgm:cxn modelId="{AF2B0FC3-F88B-41E9-AB68-8F779CAC0017}" type="presParOf" srcId="{7B831BA6-66BB-4DB5-B526-593CD7BA48D8}" destId="{5B91193A-8449-4A62-84B1-D3C868240148}" srcOrd="0" destOrd="0" presId="urn:microsoft.com/office/officeart/2008/layout/HorizontalMultiLevelHierarchy"/>
    <dgm:cxn modelId="{F108BAD1-7495-4A88-B5E4-C7B30CBD34D9}" type="presParOf" srcId="{32A14E7D-6979-41AD-BDFF-F1D8E8D3B080}" destId="{7E00ED10-B778-469A-B8FB-527E17FC861E}" srcOrd="9" destOrd="0" presId="urn:microsoft.com/office/officeart/2008/layout/HorizontalMultiLevelHierarchy"/>
    <dgm:cxn modelId="{BDCCFB34-FD05-4E87-89F5-0709088E11FD}" type="presParOf" srcId="{7E00ED10-B778-469A-B8FB-527E17FC861E}" destId="{E08F9481-4620-4D3F-A9EA-7DD0E182ADE9}" srcOrd="0" destOrd="0" presId="urn:microsoft.com/office/officeart/2008/layout/HorizontalMultiLevelHierarchy"/>
    <dgm:cxn modelId="{D4AD2384-41E9-4FE2-9EC7-E50DDA709A42}" type="presParOf" srcId="{7E00ED10-B778-469A-B8FB-527E17FC861E}" destId="{2A225DB8-65DB-4E3D-A0C7-029CD280CB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3 665 908,00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3 665 908,00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41A13978-A15A-417C-8812-E4DC1A61B8C7}" type="presOf" srcId="{7DA9D930-2EF4-4B9B-83CD-ADF77783E822}" destId="{8B235E5D-C1F9-404E-80D2-EEB74A3E1547}" srcOrd="0" destOrd="0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B9C5ADF5-2097-4744-AE87-68497257B1F7}" type="presOf" srcId="{1DB7260F-5086-4167-8D39-B40BC25DCEC5}" destId="{BBF3F27B-71D5-46BF-A731-8FCC35BA30A9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EBCE7883-8DE6-48F7-A958-634BD08B6FD6}" type="presOf" srcId="{6167E40E-E49B-4962-B37A-58BB692DDC3C}" destId="{73621D70-0159-4A40-96C5-A4C2CBE8F7B6}" srcOrd="0" destOrd="0" presId="urn:microsoft.com/office/officeart/2005/8/layout/chevron2"/>
    <dgm:cxn modelId="{8AC42C23-8A2A-416F-AE53-0E581C3F6614}" type="presOf" srcId="{B72507E9-A388-4149-94B7-2ED0500DDE2C}" destId="{8B235E5D-C1F9-404E-80D2-EEB74A3E1547}" srcOrd="0" destOrd="1" presId="urn:microsoft.com/office/officeart/2005/8/layout/chevron2"/>
    <dgm:cxn modelId="{29D32A9F-5DBB-4E7B-A4A6-86DA7C9472E2}" type="presParOf" srcId="{73621D70-0159-4A40-96C5-A4C2CBE8F7B6}" destId="{65DB3972-D1F2-403A-BBF0-C782F1EE69F6}" srcOrd="0" destOrd="0" presId="urn:microsoft.com/office/officeart/2005/8/layout/chevron2"/>
    <dgm:cxn modelId="{E701B59D-5665-4A6A-A8A9-0DF74E722DCB}" type="presParOf" srcId="{65DB3972-D1F2-403A-BBF0-C782F1EE69F6}" destId="{BBF3F27B-71D5-46BF-A731-8FCC35BA30A9}" srcOrd="0" destOrd="0" presId="urn:microsoft.com/office/officeart/2005/8/layout/chevron2"/>
    <dgm:cxn modelId="{A85C7A15-979F-4EAB-A7A6-50E1D1EA250C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3 459 662,21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3 459 662,21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B676AA80-053F-4AAE-8336-EB4F3D07B853}" type="presOf" srcId="{B72507E9-A388-4149-94B7-2ED0500DDE2C}" destId="{8B235E5D-C1F9-404E-80D2-EEB74A3E1547}" srcOrd="0" destOrd="1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CA262692-37CB-4FDF-BB26-32F67C05D548}" type="presOf" srcId="{7DA9D930-2EF4-4B9B-83CD-ADF77783E822}" destId="{8B235E5D-C1F9-404E-80D2-EEB74A3E1547}" srcOrd="0" destOrd="0" presId="urn:microsoft.com/office/officeart/2005/8/layout/chevron2"/>
    <dgm:cxn modelId="{9256A7A6-52F5-4F7D-A288-FC9CD0E74BE1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EFCAB2A2-9D78-481E-BAB4-4A66553625BC}" type="presOf" srcId="{1DB7260F-5086-4167-8D39-B40BC25DCEC5}" destId="{BBF3F27B-71D5-46BF-A731-8FCC35BA30A9}" srcOrd="0" destOrd="0" presId="urn:microsoft.com/office/officeart/2005/8/layout/chevron2"/>
    <dgm:cxn modelId="{7B7780DC-1519-47A1-A124-8049B8C8EB93}" type="presParOf" srcId="{73621D70-0159-4A40-96C5-A4C2CBE8F7B6}" destId="{65DB3972-D1F2-403A-BBF0-C782F1EE69F6}" srcOrd="0" destOrd="0" presId="urn:microsoft.com/office/officeart/2005/8/layout/chevron2"/>
    <dgm:cxn modelId="{215DD049-F14B-460A-8107-ACCD798C65D8}" type="presParOf" srcId="{65DB3972-D1F2-403A-BBF0-C782F1EE69F6}" destId="{BBF3F27B-71D5-46BF-A731-8FCC35BA30A9}" srcOrd="0" destOrd="0" presId="urn:microsoft.com/office/officeart/2005/8/layout/chevron2"/>
    <dgm:cxn modelId="{DDB31022-D479-4452-B98A-9BAEE27D1595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3 241 072,00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3 241 072,00 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 custLinFactNeighborX="-694" custLinFactNeighborY="35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6E84C19D-56B4-40FF-B586-B7FCD74AE8D3}" type="presOf" srcId="{B72507E9-A388-4149-94B7-2ED0500DDE2C}" destId="{8B235E5D-C1F9-404E-80D2-EEB74A3E1547}" srcOrd="0" destOrd="1" presId="urn:microsoft.com/office/officeart/2005/8/layout/chevron2"/>
    <dgm:cxn modelId="{68F4A4FB-4688-4F52-A8B1-2FDFBBB8066E}" type="presOf" srcId="{7DA9D930-2EF4-4B9B-83CD-ADF77783E822}" destId="{8B235E5D-C1F9-404E-80D2-EEB74A3E1547}" srcOrd="0" destOrd="0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A49A5DEE-752B-4D06-B8C0-503CB550453E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F50FC1B8-2C89-4BBB-82EF-CAF5007318B0}" type="presOf" srcId="{1DB7260F-5086-4167-8D39-B40BC25DCEC5}" destId="{BBF3F27B-71D5-46BF-A731-8FCC35BA30A9}" srcOrd="0" destOrd="0" presId="urn:microsoft.com/office/officeart/2005/8/layout/chevron2"/>
    <dgm:cxn modelId="{88797ECD-C746-411E-B31A-F0AFDEA57CD3}" type="presParOf" srcId="{73621D70-0159-4A40-96C5-A4C2CBE8F7B6}" destId="{65DB3972-D1F2-403A-BBF0-C782F1EE69F6}" srcOrd="0" destOrd="0" presId="urn:microsoft.com/office/officeart/2005/8/layout/chevron2"/>
    <dgm:cxn modelId="{1345E9B6-979C-47A8-8C3D-BF2647FDFAFA}" type="presParOf" srcId="{65DB3972-D1F2-403A-BBF0-C782F1EE69F6}" destId="{BBF3F27B-71D5-46BF-A731-8FCC35BA30A9}" srcOrd="0" destOrd="0" presId="urn:microsoft.com/office/officeart/2005/8/layout/chevron2"/>
    <dgm:cxn modelId="{48EA4299-5BD9-4010-9385-59ABEFAA060B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03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03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98583"/>
              </p:ext>
            </p:extLst>
          </p:nvPr>
        </p:nvGraphicFramePr>
        <p:xfrm>
          <a:off x="179512" y="1556792"/>
          <a:ext cx="8784977" cy="3979088"/>
        </p:xfrm>
        <a:graphic>
          <a:graphicData uri="http://schemas.openxmlformats.org/drawingml/2006/table">
            <a:tbl>
              <a:tblPr firstRow="1" bandRow="1"/>
              <a:tblGrid>
                <a:gridCol w="619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9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9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9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ДОХОДОВ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665 908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459 662,21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241 072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133 000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2 210 200,00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293 400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908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462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,21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672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РАСХОДОВ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665 908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459 662,21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241 072</a:t>
                      </a: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 ПРОФИЦИТ (+)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0" y="116632"/>
            <a:ext cx="9144000" cy="12961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Чкаловского сельского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10900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Чкаловского сельского поселения Нижнегорского района Республики Крым 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0412699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Чкаловского сельского поселения Нижнегорского района Республики Крым 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41411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7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Чкаловского сельского поселения Нижнегорского района Республики Крым 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1375101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2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6096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3"/>
            <a:ext cx="8496944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Расходы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800" b="1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выплачиваемые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из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600" b="0" i="0" u="none" strike="noStrike" kern="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денежные</a:t>
            </a:r>
            <a:r>
              <a:rPr kumimoji="0" lang="ru-RU" sz="1600" b="0" i="0" u="none" strike="noStrike" kern="0" cap="none" spc="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средства,</a:t>
            </a:r>
            <a:r>
              <a:rPr kumimoji="0" lang="ru-RU" sz="1600" b="0" i="0" u="none" strike="noStrike" kern="0" cap="none" spc="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исключением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средств,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являющихся</a:t>
            </a:r>
            <a:r>
              <a:rPr kumimoji="0" lang="ru-RU" sz="1600" b="0" i="0" u="none" strike="noStrike" kern="0" cap="none" spc="4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источниками</a:t>
            </a:r>
            <a:r>
              <a:rPr kumimoji="0" lang="ru-RU" sz="1600" b="0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дефицита</a:t>
            </a:r>
            <a:r>
              <a:rPr kumimoji="0" lang="ru-RU" sz="1600" b="0" i="0" u="none" strike="noStrike" kern="0" cap="none" spc="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13335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Формирование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осуществляется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расходными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обязательствами,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обусловленными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установленным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законодательством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разграничением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полномочий,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исполнение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которых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должно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происходить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очередном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финансовом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году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счет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соответствующих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бюджетов.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969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Принципы</a:t>
            </a:r>
            <a:r>
              <a:rPr kumimoji="0" lang="ru-RU" sz="1800" b="1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формирования</a:t>
            </a:r>
            <a:r>
              <a:rPr kumimoji="0" lang="ru-RU" sz="1800" b="1" i="0" u="none" strike="noStrike" kern="0" cap="none" spc="5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разделам;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ведомствам;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муниципальным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программам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Чкаловского 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сельского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поселения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893273"/>
              </p:ext>
            </p:extLst>
          </p:nvPr>
        </p:nvGraphicFramePr>
        <p:xfrm>
          <a:off x="323528" y="3673387"/>
          <a:ext cx="8640960" cy="295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67544" y="116632"/>
            <a:ext cx="8352928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Расходы бюджета Чкаловского сельского поселения </a:t>
            </a:r>
          </a:p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Нижнегорского района Республики Крым</a:t>
            </a:r>
          </a:p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в разрезе разделов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31589"/>
              </p:ext>
            </p:extLst>
          </p:nvPr>
        </p:nvGraphicFramePr>
        <p:xfrm>
          <a:off x="357158" y="1412776"/>
          <a:ext cx="8463315" cy="473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8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2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890 438,00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613 978,00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556 301,00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78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116 776,00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121 955,00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126 190,00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823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468,72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381,50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КУЛЬТУРА.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871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930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,21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496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330,28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703,50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3 665 908,00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3 459 662,21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3 241 072,00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70855" y="476672"/>
            <a:ext cx="8496944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Планирование целевых программ бюджета Чкаловского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сельского поселения Нижнегорского района Республики Крым 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на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2023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год и на плановый период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2024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и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2025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годов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2023 год сумма составит 3 619 833,00 руб., что составляет 99% от общей суммы расходов бюджета.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2024 год сумма составит 3 328 621,93  руб., что составляет 96% от общей суммы расходов бюджета.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2025 год сумма составит 3 036 408,50  руб., что составляет 94% от общей суммы расходов бюджета</a:t>
            </a:r>
          </a:p>
          <a:p>
            <a:pPr lvl="0" algn="ctr"/>
            <a:endParaRPr lang="ru-RU" sz="2400" dirty="0">
              <a:ln>
                <a:solidFill>
                  <a:srgbClr val="9CB084"/>
                </a:solidFill>
              </a:ln>
              <a:solidFill>
                <a:schemeClr val="bg2"/>
              </a:solidFill>
              <a:latin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48139"/>
              </p:ext>
            </p:extLst>
          </p:nvPr>
        </p:nvGraphicFramePr>
        <p:xfrm>
          <a:off x="297191" y="2060848"/>
          <a:ext cx="8444271" cy="433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911"/>
                <a:gridCol w="1380590"/>
                <a:gridCol w="1380590"/>
                <a:gridCol w="1380590"/>
                <a:gridCol w="1380590"/>
              </a:tblGrid>
              <a:tr h="612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муниципальной программы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Целевая статья расходов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872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«Обеспечение деятельности администрации Чкаловского сельского поселения Нижнегорского района Республики Крым по решению вопросов местного значения»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0100000000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2 862 234,00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2 585 514,00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2 527 837,00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«Благоустройство и развитие территории Чкаловского сельского поселения»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0300000000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640 823,00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617 468,72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382 381,50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«Осуществление первичного воинского учета в Чкаловском сельском поселении Нижнегорского района Республики Крым»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0500000000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116 776,00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121 955,00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126 190,00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1225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«Увековечение памяти погибших при защите Отечества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на территории Чкаловского сельского поселения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Нижнегорского района Республики Крым на 2019 г.-2024 г.»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0600000000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3 684,21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204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3 619 833,00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/>
                          </a:solidFill>
                          <a:effectLst/>
                        </a:rPr>
                        <a:t>3 328 621,93</a:t>
                      </a:r>
                      <a:endParaRPr lang="ru-RU" sz="1400" b="1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3 036 408,50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204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 расходы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3 665 908,00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3 459 662,21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3 241 072,00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032013"/>
              </p:ext>
            </p:extLst>
          </p:nvPr>
        </p:nvGraphicFramePr>
        <p:xfrm>
          <a:off x="107504" y="1268760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251520" y="116632"/>
            <a:ext cx="8712968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Чкаловского сельского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8943901"/>
              </p:ext>
            </p:extLst>
          </p:nvPr>
        </p:nvGraphicFramePr>
        <p:xfrm>
          <a:off x="107504" y="2564904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9503557"/>
              </p:ext>
            </p:extLst>
          </p:nvPr>
        </p:nvGraphicFramePr>
        <p:xfrm>
          <a:off x="107504" y="3861048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827584" y="116632"/>
            <a:ext cx="7704856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7544" y="1556792"/>
            <a:ext cx="8208912" cy="42484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информацией о бюджете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Чкаловского сельского совета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ознакомится на официальном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 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chkalovskoe.rk.gov.ru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«</a:t>
            </a:r>
            <a:r>
              <a:rPr lang="ru-RU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чкаловское.рф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49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</a:rPr>
              <a:t>Бюджет для граждан на </a:t>
            </a:r>
            <a:r>
              <a:rPr lang="ru-RU" sz="2800" dirty="0" smtClean="0">
                <a:solidFill>
                  <a:schemeClr val="bg2"/>
                </a:solidFill>
              </a:rPr>
              <a:t>2023 </a:t>
            </a:r>
            <a:r>
              <a:rPr lang="ru-RU" sz="2800" dirty="0">
                <a:solidFill>
                  <a:schemeClr val="bg2"/>
                </a:solidFill>
              </a:rPr>
              <a:t>год к </a:t>
            </a:r>
          </a:p>
          <a:p>
            <a:pPr algn="ctr"/>
            <a:r>
              <a:rPr lang="ru-RU" sz="2800" dirty="0">
                <a:solidFill>
                  <a:schemeClr val="bg2"/>
                </a:solidFill>
              </a:rPr>
              <a:t> решению Чкаловского сельского совета Нижнегорского района Республики Крым от </a:t>
            </a:r>
            <a:r>
              <a:rPr lang="ru-RU" sz="2800" dirty="0" smtClean="0">
                <a:solidFill>
                  <a:schemeClr val="bg2"/>
                </a:solidFill>
              </a:rPr>
              <a:t>14.11.2022 </a:t>
            </a:r>
            <a:r>
              <a:rPr lang="ru-RU" sz="2800" dirty="0">
                <a:solidFill>
                  <a:schemeClr val="bg2"/>
                </a:solidFill>
              </a:rPr>
              <a:t>№</a:t>
            </a:r>
            <a:r>
              <a:rPr lang="ru-RU" sz="2800" dirty="0" smtClean="0">
                <a:solidFill>
                  <a:schemeClr val="bg2"/>
                </a:solidFill>
              </a:rPr>
              <a:t>1 «О рассмотрении и принятии в первом чтении проекта решения Чкаловского сельского совета Нижнегорского района Республики Крым </a:t>
            </a:r>
            <a:r>
              <a:rPr lang="ru-RU" sz="2800" dirty="0">
                <a:solidFill>
                  <a:schemeClr val="bg2"/>
                </a:solidFill>
              </a:rPr>
              <a:t>«О бюджете Чкаловского сельского поселения Нижнегорского района Республики Крым на </a:t>
            </a:r>
            <a:r>
              <a:rPr lang="ru-RU" sz="2800" dirty="0" smtClean="0">
                <a:solidFill>
                  <a:schemeClr val="bg2"/>
                </a:solidFill>
              </a:rPr>
              <a:t>2023 </a:t>
            </a:r>
            <a:r>
              <a:rPr lang="ru-RU" sz="2800" dirty="0">
                <a:solidFill>
                  <a:schemeClr val="bg2"/>
                </a:solidFill>
              </a:rPr>
              <a:t>год и на плановый период  </a:t>
            </a:r>
            <a:r>
              <a:rPr lang="ru-RU" sz="2800" dirty="0" smtClean="0">
                <a:solidFill>
                  <a:schemeClr val="bg2"/>
                </a:solidFill>
              </a:rPr>
              <a:t>2024 </a:t>
            </a:r>
            <a:r>
              <a:rPr lang="ru-RU" sz="2800" dirty="0">
                <a:solidFill>
                  <a:schemeClr val="bg2"/>
                </a:solidFill>
              </a:rPr>
              <a:t>и </a:t>
            </a:r>
            <a:r>
              <a:rPr lang="ru-RU" sz="2800" dirty="0" smtClean="0">
                <a:solidFill>
                  <a:schemeClr val="bg2"/>
                </a:solidFill>
              </a:rPr>
              <a:t>2025 </a:t>
            </a:r>
            <a:r>
              <a:rPr lang="ru-RU" sz="2800" dirty="0">
                <a:solidFill>
                  <a:schemeClr val="bg2"/>
                </a:solidFill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22949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 Уважаемые жители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Чкаловского сельского поселения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Нижнегорского района Республики Крым!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Каждое поселение имеет собственный (местный) бюджет и право на получение средств из 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Бюджет поселения </a:t>
            </a:r>
            <a:r>
              <a:rPr lang="ru-RU" sz="1600" dirty="0">
                <a:solidFill>
                  <a:schemeClr val="bg2"/>
                </a:solidFill>
              </a:rPr>
              <a:t>— это форма образования и расходования денежных средств, предназначенных для финансового обеспечения задач и функций местного сельского поселения.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</a:rPr>
              <a:t>Бюджет для граждан </a:t>
            </a:r>
            <a:r>
              <a:rPr lang="ru-RU" sz="1600" dirty="0">
                <a:solidFill>
                  <a:schemeClr val="bg2"/>
                </a:solidFill>
              </a:rPr>
              <a:t>– это документ, обеспечивающий представление бюджета и отчетов об их исполнении в доступной для граждан форме. 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ПОНЯТИЯ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Доходы бюджета  </a:t>
            </a:r>
            <a:r>
              <a:rPr lang="ru-RU" dirty="0">
                <a:solidFill>
                  <a:schemeClr val="bg1"/>
                </a:solidFill>
              </a:rPr>
              <a:t>- денежные средства поступающие в бюджет, за </a:t>
            </a:r>
            <a:r>
              <a:rPr lang="ru-RU" dirty="0">
                <a:solidFill>
                  <a:schemeClr val="bg2"/>
                </a:solidFill>
              </a:rPr>
              <a:t>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Расходы бюджета  </a:t>
            </a:r>
            <a:r>
              <a:rPr lang="ru-RU" dirty="0">
                <a:solidFill>
                  <a:schemeClr val="bg2"/>
                </a:solidFill>
              </a:rPr>
              <a:t>- денежные средства, выплачиваемые из бюджета, за исключением средств, являющихся источниками финансирования дефицита бюджета.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Межбюджетные трансферты  </a:t>
            </a:r>
            <a:r>
              <a:rPr lang="ru-RU" dirty="0">
                <a:solidFill>
                  <a:schemeClr val="bg2"/>
                </a:solidFill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Консолидированный бюджет </a:t>
            </a:r>
            <a:r>
              <a:rPr lang="ru-RU" dirty="0">
                <a:solidFill>
                  <a:schemeClr val="bg2"/>
                </a:solidFill>
              </a:rPr>
              <a:t>- свод бюджетов бюджетной системы на соответствующей территории (без учета межбюджетных трансфертов между этими бюджетами).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Бюджетный процесс </a:t>
            </a:r>
            <a:r>
              <a:rPr lang="ru-RU" dirty="0">
                <a:solidFill>
                  <a:schemeClr val="bg2"/>
                </a:solidFill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Сбалансированность бюджета </a:t>
            </a:r>
            <a:r>
              <a:rPr lang="ru-RU" dirty="0">
                <a:solidFill>
                  <a:schemeClr val="bg2"/>
                </a:solidFill>
              </a:rPr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Дефицит бюджета  </a:t>
            </a:r>
            <a:r>
              <a:rPr lang="ru-RU" dirty="0">
                <a:solidFill>
                  <a:schemeClr val="bg2"/>
                </a:solidFill>
              </a:rPr>
              <a:t>- превышение расходов бюджета над его доходами.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Профицит бюджета </a:t>
            </a:r>
            <a:r>
              <a:rPr lang="ru-RU" dirty="0">
                <a:solidFill>
                  <a:schemeClr val="bg2"/>
                </a:solidFill>
              </a:rPr>
              <a:t>- превышение 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1631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ПОНЯТИЯ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2"/>
                </a:solidFill>
              </a:rPr>
              <a:t>Публичные </a:t>
            </a:r>
            <a:r>
              <a:rPr lang="ru-RU" sz="2000" b="1" dirty="0">
                <a:solidFill>
                  <a:schemeClr val="bg2"/>
                </a:solidFill>
              </a:rPr>
              <a:t>слушания </a:t>
            </a:r>
            <a:r>
              <a:rPr lang="ru-RU" sz="2000" dirty="0">
                <a:solidFill>
                  <a:schemeClr val="bg2"/>
                </a:solidFill>
              </a:rPr>
              <a:t>– это форма участия населения в</a:t>
            </a:r>
          </a:p>
          <a:p>
            <a:r>
              <a:rPr lang="ru-RU" sz="2000" dirty="0">
                <a:solidFill>
                  <a:schemeClr val="bg2"/>
                </a:solidFill>
              </a:rPr>
              <a:t>осуществлении местного самоуправления.</a:t>
            </a:r>
          </a:p>
          <a:p>
            <a:endParaRPr lang="ru-RU" sz="2000" dirty="0" smtClean="0">
              <a:solidFill>
                <a:schemeClr val="bg2"/>
              </a:solidFill>
            </a:endParaRPr>
          </a:p>
          <a:p>
            <a:r>
              <a:rPr lang="ru-RU" sz="2000" b="1" dirty="0" smtClean="0">
                <a:solidFill>
                  <a:schemeClr val="bg2"/>
                </a:solidFill>
              </a:rPr>
              <a:t>Публичные </a:t>
            </a:r>
            <a:r>
              <a:rPr lang="ru-RU" sz="2000" b="1" dirty="0">
                <a:solidFill>
                  <a:schemeClr val="bg2"/>
                </a:solidFill>
              </a:rPr>
              <a:t>слушания </a:t>
            </a:r>
            <a:r>
              <a:rPr lang="ru-RU" sz="2000" dirty="0">
                <a:solidFill>
                  <a:schemeClr val="bg2"/>
                </a:solidFill>
              </a:rPr>
              <a:t>– это средства развития местной демократии,</a:t>
            </a:r>
          </a:p>
          <a:p>
            <a:r>
              <a:rPr lang="ru-RU" sz="2000" dirty="0">
                <a:solidFill>
                  <a:schemeClr val="bg2"/>
                </a:solidFill>
              </a:rPr>
              <a:t>способа привлечения граждан к осуществлению вопросов, </a:t>
            </a:r>
            <a:r>
              <a:rPr lang="ru-RU" sz="2000" dirty="0" smtClean="0">
                <a:solidFill>
                  <a:schemeClr val="bg2"/>
                </a:solidFill>
              </a:rPr>
              <a:t>находящихся в </a:t>
            </a:r>
            <a:r>
              <a:rPr lang="ru-RU" sz="2000" dirty="0">
                <a:solidFill>
                  <a:schemeClr val="bg2"/>
                </a:solidFill>
              </a:rPr>
              <a:t>компетенции муниципальной власти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Проведение </a:t>
            </a:r>
            <a:r>
              <a:rPr lang="ru-RU" sz="2000" dirty="0">
                <a:solidFill>
                  <a:schemeClr val="bg2"/>
                </a:solidFill>
              </a:rPr>
              <a:t>публичных слушаний преследует цели обеспечения</a:t>
            </a:r>
          </a:p>
          <a:p>
            <a:r>
              <a:rPr lang="ru-RU" sz="2000" dirty="0">
                <a:solidFill>
                  <a:schemeClr val="bg2"/>
                </a:solidFill>
              </a:rPr>
              <a:t>гласности при подготовке и принятии доходов, информирования</a:t>
            </a:r>
          </a:p>
          <a:p>
            <a:r>
              <a:rPr lang="ru-RU" sz="2000" dirty="0">
                <a:solidFill>
                  <a:schemeClr val="bg2"/>
                </a:solidFill>
              </a:rPr>
              <a:t>населения о предполагаемых решениях ОМС. Кроме того, публичные</a:t>
            </a:r>
          </a:p>
          <a:p>
            <a:r>
              <a:rPr lang="ru-RU" sz="2000" dirty="0">
                <a:solidFill>
                  <a:schemeClr val="bg2"/>
                </a:solidFill>
              </a:rPr>
              <a:t>слушания позволяют выявить общественное мнение по проектам</a:t>
            </a:r>
          </a:p>
          <a:p>
            <a:r>
              <a:rPr lang="ru-RU" sz="2000" dirty="0">
                <a:solidFill>
                  <a:schemeClr val="bg2"/>
                </a:solidFill>
              </a:rPr>
              <a:t>муниципальных правовых актов, служат цели выработки</a:t>
            </a:r>
          </a:p>
          <a:p>
            <a:r>
              <a:rPr lang="ru-RU" sz="2000" dirty="0">
                <a:solidFill>
                  <a:schemeClr val="bg2"/>
                </a:solidFill>
              </a:rPr>
              <a:t>предложений и рекомендаций граждан.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5760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200" cap="none" dirty="0">
                <a:solidFill>
                  <a:prstClr val="white"/>
                </a:solidFill>
                <a:latin typeface="Times New Roman"/>
              </a:rPr>
              <a:t>ЭТАПЫ ПРОХОЖДНИЯ БЮДЖЕТА</a:t>
            </a:r>
            <a:r>
              <a:rPr lang="ru-RU" sz="2400" kern="1200" cap="none" dirty="0">
                <a:solidFill>
                  <a:prstClr val="white"/>
                </a:solidFill>
                <a:latin typeface="Times New Roman"/>
              </a:rPr>
              <a:t/>
            </a:r>
            <a:br>
              <a:rPr lang="ru-RU" sz="2400" kern="1200" cap="none" dirty="0">
                <a:solidFill>
                  <a:prstClr val="white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0" y="1772816"/>
            <a:ext cx="3275856" cy="18729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• Подготовка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Согласование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Подготовка проекта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решения о бюджете.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3264" y="940180"/>
            <a:ext cx="2101356" cy="8123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555776" y="961704"/>
            <a:ext cx="2376264" cy="81111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53744" y="940180"/>
            <a:ext cx="3666728" cy="8326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4624948" y="1738858"/>
            <a:ext cx="4519052" cy="154612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решения о бюджете.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проекта решения о бюджете. 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решения о бюджете.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077058" y="3069704"/>
            <a:ext cx="720080" cy="75608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153744" y="3826160"/>
            <a:ext cx="3522712" cy="7913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4932040" y="4653136"/>
            <a:ext cx="3174032" cy="187220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документов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Исполнение бюджета. </a:t>
            </a:r>
          </a:p>
        </p:txBody>
      </p:sp>
      <p:sp>
        <p:nvSpPr>
          <p:cNvPr id="14" name="Стрелка влево 13"/>
          <p:cNvSpPr/>
          <p:nvPr/>
        </p:nvSpPr>
        <p:spPr bwMode="auto">
          <a:xfrm>
            <a:off x="3131840" y="3825230"/>
            <a:ext cx="1800200" cy="864096"/>
          </a:xfrm>
          <a:prstGeom prst="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05018" y="3861420"/>
            <a:ext cx="2527096" cy="7917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277300" y="4647768"/>
            <a:ext cx="4347648" cy="2093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бюджетной отчётности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и согласование бюджетной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Утверждение бюджетной отчётности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0491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926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7504" y="757104"/>
            <a:ext cx="4536504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НАЛОГОВЫЕ И НЕНАЛОГОВЫЕ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858072" y="825272"/>
            <a:ext cx="4139952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БЕЗВОЗМЕЗДНЫЕ </a:t>
            </a:r>
          </a:p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ПОСТУПЛЕНИЯ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6" y="1916832"/>
            <a:ext cx="4248472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Налоговые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– налоги и сборы, взымаемые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юридических и физических лиц, в соответствии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налоговым законодательством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3068960"/>
            <a:ext cx="4248472" cy="352839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Неналоговые доходы: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использования имущества,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находящегося в гос. или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муниципальной собственности;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продажи или иного возмездного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отчуждения имущества, находящегося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в собственности;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платных услуг;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средства, полученные в результате применения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мер гражданско-правовой, административной и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уголовной ответственности,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и иные суммы принудительного изъятия;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иные неналоговые доходы</a:t>
            </a:r>
          </a:p>
        </p:txBody>
      </p:sp>
      <p:sp>
        <p:nvSpPr>
          <p:cNvPr id="21" name="Выгнутая влево стрелка 20"/>
          <p:cNvSpPr/>
          <p:nvPr/>
        </p:nvSpPr>
        <p:spPr bwMode="auto">
          <a:xfrm>
            <a:off x="107504" y="1671504"/>
            <a:ext cx="432048" cy="2549584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Выгнутая влево стрелка 21"/>
          <p:cNvSpPr/>
          <p:nvPr/>
        </p:nvSpPr>
        <p:spPr bwMode="auto">
          <a:xfrm>
            <a:off x="827584" y="1671504"/>
            <a:ext cx="216024" cy="245328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503385" y="3212976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474176" y="2434208"/>
            <a:ext cx="3384376" cy="6347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Дотации</a:t>
            </a:r>
          </a:p>
        </p:txBody>
      </p:sp>
      <p:sp>
        <p:nvSpPr>
          <p:cNvPr id="15" name="Выгнутая влево стрелка 14"/>
          <p:cNvSpPr/>
          <p:nvPr/>
        </p:nvSpPr>
        <p:spPr bwMode="auto">
          <a:xfrm>
            <a:off x="4752203" y="1671504"/>
            <a:ext cx="731520" cy="1216152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4752203" y="1769827"/>
            <a:ext cx="617971" cy="1721581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930</TotalTime>
  <Words>1359</Words>
  <Application>Microsoft Office PowerPoint</Application>
  <PresentationFormat>Экран (4:3)</PresentationFormat>
  <Paragraphs>256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ПРОХОЖДНИЯ БЮДЖЕТА </vt:lpstr>
      <vt:lpstr>ДОХОДЫ БЮДЖЕТА</vt:lpstr>
      <vt:lpstr>Презентация PowerPoint</vt:lpstr>
      <vt:lpstr>Доходы бюджета Чкаловского сельского поселения Нижнегорского района Республики Крым  на 2023 год </vt:lpstr>
      <vt:lpstr>Доходы бюджета Чкаловского сельского поселения Нижнегорского района Республики Крым  на 2024 год </vt:lpstr>
      <vt:lpstr>Доходы бюджета Чкаловского сельского поселения Нижнегорского района Республики Крым  на 2025 год 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2020 год                             к решению Чкаловского сельского совета Нижнегорского района Республики Крым от 25.12.2020 № 1 «О бюджете Чкаловского сельского поселения Нижнегорского района Республики Крым на 2021 год и на плановый период  2022 и 2023 годов»</dc:title>
  <dc:creator>Admin</dc:creator>
  <cp:lastModifiedBy>Admin</cp:lastModifiedBy>
  <cp:revision>70</cp:revision>
  <dcterms:created xsi:type="dcterms:W3CDTF">2021-03-11T11:57:11Z</dcterms:created>
  <dcterms:modified xsi:type="dcterms:W3CDTF">2022-11-18T05:49:43Z</dcterms:modified>
</cp:coreProperties>
</file>