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27" autoAdjust="0"/>
  </p:normalViewPr>
  <p:slideViewPr>
    <p:cSldViewPr>
      <p:cViewPr>
        <p:scale>
          <a:sx n="94" d="100"/>
          <a:sy n="94" d="100"/>
        </p:scale>
        <p:origin x="-131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5A62C-D395-40A3-9122-14810D6775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9DF98-F343-485F-9D29-70377A27F25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 </a:t>
          </a:r>
        </a:p>
        <a:p>
          <a:r>
            <a:rPr lang="ru-RU" sz="18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5 995 151,00руб</a:t>
          </a:r>
          <a:r>
            <a:rPr lang="ru-RU" sz="1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0A85CA3-0CD8-49EE-8FC3-F4F90EE9159B}" type="parTrans" cxnId="{CB9B610C-B6F4-403A-A2C6-8E9938870809}">
      <dgm:prSet/>
      <dgm:spPr/>
      <dgm:t>
        <a:bodyPr/>
        <a:lstStyle/>
        <a:p>
          <a:endParaRPr lang="ru-RU"/>
        </a:p>
      </dgm:t>
    </dgm:pt>
    <dgm:pt modelId="{6340D0C9-82AC-414C-B5AD-B3718A2F0CB4}" type="sibTrans" cxnId="{CB9B610C-B6F4-403A-A2C6-8E9938870809}">
      <dgm:prSet/>
      <dgm:spPr/>
      <dgm:t>
        <a:bodyPr/>
        <a:lstStyle/>
        <a:p>
          <a:endParaRPr lang="ru-RU"/>
        </a:p>
      </dgm:t>
    </dgm:pt>
    <dgm:pt modelId="{9178B3F6-355C-41F3-AFCD-AE58827F8F4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</a:t>
          </a:r>
        </a:p>
        <a:p>
          <a:r>
            <a:rPr lang="ru-RU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3108700,00 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85C5D61D-6643-42CA-9CCD-25C04809DB7E}" type="parTrans" cxnId="{561B452B-E382-44E6-A1E4-8FA1650A4753}">
      <dgm:prSet/>
      <dgm:spPr/>
      <dgm:t>
        <a:bodyPr/>
        <a:lstStyle/>
        <a:p>
          <a:endParaRPr lang="ru-RU"/>
        </a:p>
      </dgm:t>
    </dgm:pt>
    <dgm:pt modelId="{B6B3F7B7-81A9-48DE-9734-AB9461230ECB}" type="sibTrans" cxnId="{561B452B-E382-44E6-A1E4-8FA1650A4753}">
      <dgm:prSet/>
      <dgm:spPr/>
      <dgm:t>
        <a:bodyPr/>
        <a:lstStyle/>
        <a:p>
          <a:endParaRPr lang="ru-RU"/>
        </a:p>
      </dgm:t>
    </dgm:pt>
    <dgm:pt modelId="{4226D5C4-29BE-4FB8-AEC4-24E6EC318ABB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2850200,00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AAAC585-6FE0-47FC-9913-58D7F139C8FF}" type="parTrans" cxnId="{6A0EFCC8-9189-4CD7-A0F5-CACB216ED8FF}">
      <dgm:prSet/>
      <dgm:spPr/>
      <dgm:t>
        <a:bodyPr/>
        <a:lstStyle/>
        <a:p>
          <a:endParaRPr lang="ru-RU"/>
        </a:p>
      </dgm:t>
    </dgm:pt>
    <dgm:pt modelId="{ABEB85B0-2B1F-4872-BEC2-7FB9BEC111FB}" type="sibTrans" cxnId="{6A0EFCC8-9189-4CD7-A0F5-CACB216ED8FF}">
      <dgm:prSet/>
      <dgm:spPr/>
      <dgm:t>
        <a:bodyPr/>
        <a:lstStyle/>
        <a:p>
          <a:endParaRPr lang="ru-RU"/>
        </a:p>
      </dgm:t>
    </dgm:pt>
    <dgm:pt modelId="{CA8BA716-0F67-46B9-A028-7C870CA7BEF0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1400" b="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258500,00 </a:t>
          </a:r>
          <a:r>
            <a:rPr lang="ru-RU" sz="1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5C364CF6-202D-422D-8255-8548D402109D}" type="parTrans" cxnId="{F035EC39-5790-4B14-98B0-9F2B84086EF5}">
      <dgm:prSet/>
      <dgm:spPr/>
      <dgm:t>
        <a:bodyPr/>
        <a:lstStyle/>
        <a:p>
          <a:endParaRPr lang="ru-RU"/>
        </a:p>
      </dgm:t>
    </dgm:pt>
    <dgm:pt modelId="{EC8FC4C7-447B-41D6-95F9-0D16D32919E3}" type="sibTrans" cxnId="{F035EC39-5790-4B14-98B0-9F2B84086EF5}">
      <dgm:prSet/>
      <dgm:spPr/>
      <dgm:t>
        <a:bodyPr/>
        <a:lstStyle/>
        <a:p>
          <a:endParaRPr lang="ru-RU"/>
        </a:p>
      </dgm:t>
    </dgm:pt>
    <dgm:pt modelId="{B3551564-6A61-4A7A-AF35-B3F91E58B7F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r>
            <a:rPr lang="ru-RU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2886451,00 </a:t>
          </a:r>
          <a:r>
            <a:rPr lang="ru-RU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gm:t>
    </dgm:pt>
    <dgm:pt modelId="{2E822130-BABE-44FA-8511-096931969210}" type="parTrans" cxnId="{E50128A0-4D97-4367-BD03-4ED676CDE3F4}">
      <dgm:prSet/>
      <dgm:spPr/>
      <dgm:t>
        <a:bodyPr/>
        <a:lstStyle/>
        <a:p>
          <a:endParaRPr lang="ru-RU"/>
        </a:p>
      </dgm:t>
    </dgm:pt>
    <dgm:pt modelId="{74AD39A7-EB34-47CB-8500-85EC0C43F77E}" type="sibTrans" cxnId="{E50128A0-4D97-4367-BD03-4ED676CDE3F4}">
      <dgm:prSet/>
      <dgm:spPr/>
      <dgm:t>
        <a:bodyPr/>
        <a:lstStyle/>
        <a:p>
          <a:endParaRPr lang="ru-RU"/>
        </a:p>
      </dgm:t>
    </dgm:pt>
    <dgm:pt modelId="{7D183DFC-1150-430A-9099-9A20E51F9DC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1198800,00руб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69AE49F-EE1D-4A77-9628-305383CF3680}" type="parTrans" cxnId="{F8E89C2A-FD0B-47B7-8169-D46F251B1E7E}">
      <dgm:prSet/>
      <dgm:spPr/>
      <dgm:t>
        <a:bodyPr/>
        <a:lstStyle/>
        <a:p>
          <a:endParaRPr lang="ru-RU"/>
        </a:p>
      </dgm:t>
    </dgm:pt>
    <dgm:pt modelId="{8A8AF95E-0DB3-438D-A68B-97C9F17DA6E4}" type="sibTrans" cxnId="{F8E89C2A-FD0B-47B7-8169-D46F251B1E7E}">
      <dgm:prSet/>
      <dgm:spPr/>
      <dgm:t>
        <a:bodyPr/>
        <a:lstStyle/>
        <a:p>
          <a:endParaRPr lang="ru-RU"/>
        </a:p>
      </dgm:t>
    </dgm:pt>
    <dgm:pt modelId="{F3D092D1-E44A-4E41-AC61-486B7FC6510D}">
      <dgm:prSet custT="1"/>
      <dgm:spPr/>
      <dgm:t>
        <a:bodyPr/>
        <a:lstStyle/>
        <a:p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1 546 818,00 </a:t>
          </a:r>
        </a:p>
        <a:p>
          <a:r>
            <a:rPr lang="ru-RU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701BA78-3B2C-4418-8678-746635CDB779}" type="parTrans" cxnId="{43933E6A-DFE4-41F6-9EA1-182348F67696}">
      <dgm:prSet/>
      <dgm:spPr/>
      <dgm:t>
        <a:bodyPr/>
        <a:lstStyle/>
        <a:p>
          <a:endParaRPr lang="ru-RU"/>
        </a:p>
      </dgm:t>
    </dgm:pt>
    <dgm:pt modelId="{DF6D014B-66A7-4098-84F1-03C55F34140B}" type="sibTrans" cxnId="{43933E6A-DFE4-41F6-9EA1-182348F67696}">
      <dgm:prSet/>
      <dgm:spPr/>
      <dgm:t>
        <a:bodyPr/>
        <a:lstStyle/>
        <a:p>
          <a:endParaRPr lang="ru-RU"/>
        </a:p>
      </dgm:t>
    </dgm:pt>
    <dgm:pt modelId="{FA9159B7-C412-4F95-A2DA-2E1E1AE52D51}" type="pres">
      <dgm:prSet presAssocID="{FCB5A62C-D395-40A3-9122-14810D6775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B2D80-A661-4961-97BA-0A74D919FEEC}" type="pres">
      <dgm:prSet presAssocID="{3FE9DF98-F343-485F-9D29-70377A27F25B}" presName="hierRoot1" presStyleCnt="0"/>
      <dgm:spPr/>
    </dgm:pt>
    <dgm:pt modelId="{736E212E-2FA9-459C-A39B-4F23BEB2FA3B}" type="pres">
      <dgm:prSet presAssocID="{3FE9DF98-F343-485F-9D29-70377A27F25B}" presName="composite" presStyleCnt="0"/>
      <dgm:spPr/>
    </dgm:pt>
    <dgm:pt modelId="{AD1B99B4-FEAD-4DDF-9DA2-544FCBABA3D4}" type="pres">
      <dgm:prSet presAssocID="{3FE9DF98-F343-485F-9D29-70377A27F25B}" presName="background" presStyleLbl="node0" presStyleIdx="0" presStyleCnt="1"/>
      <dgm:spPr/>
    </dgm:pt>
    <dgm:pt modelId="{28C89AEE-A8B2-4C6F-B0DF-9CE244F702D5}" type="pres">
      <dgm:prSet presAssocID="{3FE9DF98-F343-485F-9D29-70377A27F25B}" presName="text" presStyleLbl="fgAcc0" presStyleIdx="0" presStyleCnt="1" custScaleX="329571" custScaleY="281051" custLinFactY="-142166" custLinFactNeighborX="82921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9CEB16-F456-42DE-A22D-879AD526DCE5}" type="pres">
      <dgm:prSet presAssocID="{3FE9DF98-F343-485F-9D29-70377A27F25B}" presName="hierChild2" presStyleCnt="0"/>
      <dgm:spPr/>
    </dgm:pt>
    <dgm:pt modelId="{B4DBFB7C-672B-4FB5-9194-C2D04BB30D84}" type="pres">
      <dgm:prSet presAssocID="{85C5D61D-6643-42CA-9CCD-25C04809DB7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36C2718-54A8-4EED-86E9-3415574934B4}" type="pres">
      <dgm:prSet presAssocID="{9178B3F6-355C-41F3-AFCD-AE58827F8F46}" presName="hierRoot2" presStyleCnt="0"/>
      <dgm:spPr/>
    </dgm:pt>
    <dgm:pt modelId="{33A691F2-47F7-4D23-A219-11FF0DB0C3CD}" type="pres">
      <dgm:prSet presAssocID="{9178B3F6-355C-41F3-AFCD-AE58827F8F46}" presName="composite2" presStyleCnt="0"/>
      <dgm:spPr/>
    </dgm:pt>
    <dgm:pt modelId="{9A19F3CA-BBE4-4245-9CFF-A49828B101D4}" type="pres">
      <dgm:prSet presAssocID="{9178B3F6-355C-41F3-AFCD-AE58827F8F46}" presName="background2" presStyleLbl="node2" presStyleIdx="0" presStyleCnt="2"/>
      <dgm:spPr/>
    </dgm:pt>
    <dgm:pt modelId="{4BEB19B0-8E82-49DE-AD54-B823063CB840}" type="pres">
      <dgm:prSet presAssocID="{9178B3F6-355C-41F3-AFCD-AE58827F8F46}" presName="text2" presStyleLbl="fgAcc2" presStyleIdx="0" presStyleCnt="2" custScaleX="324506" custScaleY="285255" custLinFactY="-152677" custLinFactNeighborX="-66416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54450-FEFC-49D0-B1DF-812E6B9BEFBC}" type="pres">
      <dgm:prSet presAssocID="{9178B3F6-355C-41F3-AFCD-AE58827F8F46}" presName="hierChild3" presStyleCnt="0"/>
      <dgm:spPr/>
    </dgm:pt>
    <dgm:pt modelId="{C7AB9EEC-70E6-4B01-967C-9AFE51741178}" type="pres">
      <dgm:prSet presAssocID="{2AAAC585-6FE0-47FC-9913-58D7F139C8F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FFFE97E7-D68A-4E21-8794-9E18A807BCF7}" type="pres">
      <dgm:prSet presAssocID="{4226D5C4-29BE-4FB8-AEC4-24E6EC318ABB}" presName="hierRoot3" presStyleCnt="0"/>
      <dgm:spPr/>
    </dgm:pt>
    <dgm:pt modelId="{F4B09D5F-E1B0-4064-BDC6-FAEF7AD3FD97}" type="pres">
      <dgm:prSet presAssocID="{4226D5C4-29BE-4FB8-AEC4-24E6EC318ABB}" presName="composite3" presStyleCnt="0"/>
      <dgm:spPr/>
    </dgm:pt>
    <dgm:pt modelId="{71CA04F4-57D1-4451-B5B3-E53664FD817D}" type="pres">
      <dgm:prSet presAssocID="{4226D5C4-29BE-4FB8-AEC4-24E6EC318ABB}" presName="background3" presStyleLbl="node3" presStyleIdx="0" presStyleCnt="4"/>
      <dgm:spPr/>
    </dgm:pt>
    <dgm:pt modelId="{43A05123-9009-417F-AB8A-68BE11697A98}" type="pres">
      <dgm:prSet presAssocID="{4226D5C4-29BE-4FB8-AEC4-24E6EC318ABB}" presName="text3" presStyleLbl="fgAcc3" presStyleIdx="0" presStyleCnt="4" custScaleX="247358" custScaleY="211888" custLinFactY="4852" custLinFactNeighborX="4566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51172-37D6-4303-9DFE-4943A990CC72}" type="pres">
      <dgm:prSet presAssocID="{4226D5C4-29BE-4FB8-AEC4-24E6EC318ABB}" presName="hierChild4" presStyleCnt="0"/>
      <dgm:spPr/>
    </dgm:pt>
    <dgm:pt modelId="{2EDD6C28-B20A-4916-B1EF-CDC4BBF95395}" type="pres">
      <dgm:prSet presAssocID="{5C364CF6-202D-422D-8255-8548D402109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9CA1050-91D0-4F1F-AFCD-03C60950480F}" type="pres">
      <dgm:prSet presAssocID="{CA8BA716-0F67-46B9-A028-7C870CA7BEF0}" presName="hierRoot3" presStyleCnt="0"/>
      <dgm:spPr/>
    </dgm:pt>
    <dgm:pt modelId="{EDA296D4-B27B-49FC-B724-C28D82DB911B}" type="pres">
      <dgm:prSet presAssocID="{CA8BA716-0F67-46B9-A028-7C870CA7BEF0}" presName="composite3" presStyleCnt="0"/>
      <dgm:spPr/>
    </dgm:pt>
    <dgm:pt modelId="{7AC13EE1-6AB7-4E42-B176-5DD7F7DB33FB}" type="pres">
      <dgm:prSet presAssocID="{CA8BA716-0F67-46B9-A028-7C870CA7BEF0}" presName="background3" presStyleLbl="node3" presStyleIdx="1" presStyleCnt="4"/>
      <dgm:spPr/>
    </dgm:pt>
    <dgm:pt modelId="{B42E62F3-652B-4992-8A48-769C506A0D5A}" type="pres">
      <dgm:prSet presAssocID="{CA8BA716-0F67-46B9-A028-7C870CA7BEF0}" presName="text3" presStyleLbl="fgAcc3" presStyleIdx="1" presStyleCnt="4" custScaleX="283346" custScaleY="194129" custLinFactY="-89282" custLinFactNeighborX="9764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1EFDD0-4098-4F02-9C04-A6BDAFD24156}" type="pres">
      <dgm:prSet presAssocID="{CA8BA716-0F67-46B9-A028-7C870CA7BEF0}" presName="hierChild4" presStyleCnt="0"/>
      <dgm:spPr/>
    </dgm:pt>
    <dgm:pt modelId="{9D53CD9F-9AE3-4D4C-ACD9-7E03B1C8E871}" type="pres">
      <dgm:prSet presAssocID="{2E822130-BABE-44FA-8511-09693196921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B31E105-0508-4B1A-8D6B-03C9F2D9CC8D}" type="pres">
      <dgm:prSet presAssocID="{B3551564-6A61-4A7A-AF35-B3F91E58B7F9}" presName="hierRoot2" presStyleCnt="0"/>
      <dgm:spPr/>
    </dgm:pt>
    <dgm:pt modelId="{AB622AF7-E180-4CA5-BEDE-2BAC80D8DC4C}" type="pres">
      <dgm:prSet presAssocID="{B3551564-6A61-4A7A-AF35-B3F91E58B7F9}" presName="composite2" presStyleCnt="0"/>
      <dgm:spPr/>
    </dgm:pt>
    <dgm:pt modelId="{1C20969F-CB7D-4BEB-851D-8F0D7768631B}" type="pres">
      <dgm:prSet presAssocID="{B3551564-6A61-4A7A-AF35-B3F91E58B7F9}" presName="background2" presStyleLbl="node2" presStyleIdx="1" presStyleCnt="2"/>
      <dgm:spPr/>
    </dgm:pt>
    <dgm:pt modelId="{75F76179-693D-499A-96E4-DB3C12C559FE}" type="pres">
      <dgm:prSet presAssocID="{B3551564-6A61-4A7A-AF35-B3F91E58B7F9}" presName="text2" presStyleLbl="fgAcc2" presStyleIdx="1" presStyleCnt="2" custScaleX="318169" custScaleY="284318" custLinFactX="34888" custLinFactY="-7913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0C672-8FEB-4B5D-ABFA-4C8F9E445A26}" type="pres">
      <dgm:prSet presAssocID="{B3551564-6A61-4A7A-AF35-B3F91E58B7F9}" presName="hierChild3" presStyleCnt="0"/>
      <dgm:spPr/>
    </dgm:pt>
    <dgm:pt modelId="{C69AAADC-1C97-4475-9511-BA2AC10D1712}" type="pres">
      <dgm:prSet presAssocID="{E69AE49F-EE1D-4A77-9628-305383CF368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C9D659B-B20C-4D8F-BBFD-BDDE18052528}" type="pres">
      <dgm:prSet presAssocID="{7D183DFC-1150-430A-9099-9A20E51F9DC3}" presName="hierRoot3" presStyleCnt="0"/>
      <dgm:spPr/>
    </dgm:pt>
    <dgm:pt modelId="{3985C6BA-61FC-439E-A3D8-EA096B55704C}" type="pres">
      <dgm:prSet presAssocID="{7D183DFC-1150-430A-9099-9A20E51F9DC3}" presName="composite3" presStyleCnt="0"/>
      <dgm:spPr/>
    </dgm:pt>
    <dgm:pt modelId="{207625AF-36F5-4AAF-BD7F-3BB435CD9594}" type="pres">
      <dgm:prSet presAssocID="{7D183DFC-1150-430A-9099-9A20E51F9DC3}" presName="background3" presStyleLbl="node3" presStyleIdx="2" presStyleCnt="4"/>
      <dgm:spPr/>
    </dgm:pt>
    <dgm:pt modelId="{EE267150-572C-4024-98C4-29762F653C4A}" type="pres">
      <dgm:prSet presAssocID="{7D183DFC-1150-430A-9099-9A20E51F9DC3}" presName="text3" presStyleLbl="fgAcc3" presStyleIdx="2" presStyleCnt="4" custScaleX="273930" custScaleY="146828" custLinFactX="2991" custLinFactNeighborX="100000" custLinFactNeighborY="4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1E536-0FD3-4A6E-8404-6CDB1E4571FF}" type="pres">
      <dgm:prSet presAssocID="{7D183DFC-1150-430A-9099-9A20E51F9DC3}" presName="hierChild4" presStyleCnt="0"/>
      <dgm:spPr/>
    </dgm:pt>
    <dgm:pt modelId="{AB681399-BE7A-42C0-AB2D-B3B2A655F28E}" type="pres">
      <dgm:prSet presAssocID="{E701BA78-3B2C-4418-8678-746635CDB77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E8D06702-E951-47EA-B5E8-9A5E677C69C5}" type="pres">
      <dgm:prSet presAssocID="{F3D092D1-E44A-4E41-AC61-486B7FC6510D}" presName="hierRoot3" presStyleCnt="0"/>
      <dgm:spPr/>
    </dgm:pt>
    <dgm:pt modelId="{7D2D9E2F-B200-40D6-B77F-3E042837AC63}" type="pres">
      <dgm:prSet presAssocID="{F3D092D1-E44A-4E41-AC61-486B7FC6510D}" presName="composite3" presStyleCnt="0"/>
      <dgm:spPr/>
    </dgm:pt>
    <dgm:pt modelId="{6A2BA5A5-AD90-4A0A-B413-3B603B9ED3FE}" type="pres">
      <dgm:prSet presAssocID="{F3D092D1-E44A-4E41-AC61-486B7FC6510D}" presName="background3" presStyleLbl="node3" presStyleIdx="3" presStyleCnt="4"/>
      <dgm:spPr/>
    </dgm:pt>
    <dgm:pt modelId="{0AAC63F7-BD8A-45AE-82AD-2A6B9155A119}" type="pres">
      <dgm:prSet presAssocID="{F3D092D1-E44A-4E41-AC61-486B7FC6510D}" presName="text3" presStyleLbl="fgAcc3" presStyleIdx="3" presStyleCnt="4" custScaleX="263086" custScaleY="137724" custLinFactY="-86352" custLinFactNeighborX="-8132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AF6FB-2257-4A56-B8F8-A70CA13FC67A}" type="pres">
      <dgm:prSet presAssocID="{F3D092D1-E44A-4E41-AC61-486B7FC6510D}" presName="hierChild4" presStyleCnt="0"/>
      <dgm:spPr/>
    </dgm:pt>
  </dgm:ptLst>
  <dgm:cxnLst>
    <dgm:cxn modelId="{3894B431-DB85-4554-ADB3-BE5F14D1500D}" type="presOf" srcId="{4226D5C4-29BE-4FB8-AEC4-24E6EC318ABB}" destId="{43A05123-9009-417F-AB8A-68BE11697A98}" srcOrd="0" destOrd="0" presId="urn:microsoft.com/office/officeart/2005/8/layout/hierarchy1"/>
    <dgm:cxn modelId="{8FA672D0-7529-4BE6-B318-5BCEC46EF362}" type="presOf" srcId="{B3551564-6A61-4A7A-AF35-B3F91E58B7F9}" destId="{75F76179-693D-499A-96E4-DB3C12C559FE}" srcOrd="0" destOrd="0" presId="urn:microsoft.com/office/officeart/2005/8/layout/hierarchy1"/>
    <dgm:cxn modelId="{88D22FBB-0494-4508-AA7E-F6CD1ECFB285}" type="presOf" srcId="{F3D092D1-E44A-4E41-AC61-486B7FC6510D}" destId="{0AAC63F7-BD8A-45AE-82AD-2A6B9155A119}" srcOrd="0" destOrd="0" presId="urn:microsoft.com/office/officeart/2005/8/layout/hierarchy1"/>
    <dgm:cxn modelId="{6A0EFCC8-9189-4CD7-A0F5-CACB216ED8FF}" srcId="{9178B3F6-355C-41F3-AFCD-AE58827F8F46}" destId="{4226D5C4-29BE-4FB8-AEC4-24E6EC318ABB}" srcOrd="0" destOrd="0" parTransId="{2AAAC585-6FE0-47FC-9913-58D7F139C8FF}" sibTransId="{ABEB85B0-2B1F-4872-BEC2-7FB9BEC111FB}"/>
    <dgm:cxn modelId="{A47B05E0-8AB2-4A11-89BD-4DD9C057AFC9}" type="presOf" srcId="{85C5D61D-6643-42CA-9CCD-25C04809DB7E}" destId="{B4DBFB7C-672B-4FB5-9194-C2D04BB30D84}" srcOrd="0" destOrd="0" presId="urn:microsoft.com/office/officeart/2005/8/layout/hierarchy1"/>
    <dgm:cxn modelId="{43933E6A-DFE4-41F6-9EA1-182348F67696}" srcId="{B3551564-6A61-4A7A-AF35-B3F91E58B7F9}" destId="{F3D092D1-E44A-4E41-AC61-486B7FC6510D}" srcOrd="1" destOrd="0" parTransId="{E701BA78-3B2C-4418-8678-746635CDB779}" sibTransId="{DF6D014B-66A7-4098-84F1-03C55F34140B}"/>
    <dgm:cxn modelId="{AEE8A4B1-1942-4364-98EA-DA63E86BACFA}" type="presOf" srcId="{7D183DFC-1150-430A-9099-9A20E51F9DC3}" destId="{EE267150-572C-4024-98C4-29762F653C4A}" srcOrd="0" destOrd="0" presId="urn:microsoft.com/office/officeart/2005/8/layout/hierarchy1"/>
    <dgm:cxn modelId="{F8E89C2A-FD0B-47B7-8169-D46F251B1E7E}" srcId="{B3551564-6A61-4A7A-AF35-B3F91E58B7F9}" destId="{7D183DFC-1150-430A-9099-9A20E51F9DC3}" srcOrd="0" destOrd="0" parTransId="{E69AE49F-EE1D-4A77-9628-305383CF3680}" sibTransId="{8A8AF95E-0DB3-438D-A68B-97C9F17DA6E4}"/>
    <dgm:cxn modelId="{01C326FF-E7D1-4BD8-B90F-392469D78ACE}" type="presOf" srcId="{2E822130-BABE-44FA-8511-096931969210}" destId="{9D53CD9F-9AE3-4D4C-ACD9-7E03B1C8E871}" srcOrd="0" destOrd="0" presId="urn:microsoft.com/office/officeart/2005/8/layout/hierarchy1"/>
    <dgm:cxn modelId="{B0FFD4D4-11B9-4A7A-B123-B82406F1AD39}" type="presOf" srcId="{E69AE49F-EE1D-4A77-9628-305383CF3680}" destId="{C69AAADC-1C97-4475-9511-BA2AC10D1712}" srcOrd="0" destOrd="0" presId="urn:microsoft.com/office/officeart/2005/8/layout/hierarchy1"/>
    <dgm:cxn modelId="{1845989E-294D-428C-9D49-658E4C9D7B76}" type="presOf" srcId="{CA8BA716-0F67-46B9-A028-7C870CA7BEF0}" destId="{B42E62F3-652B-4992-8A48-769C506A0D5A}" srcOrd="0" destOrd="0" presId="urn:microsoft.com/office/officeart/2005/8/layout/hierarchy1"/>
    <dgm:cxn modelId="{F035EC39-5790-4B14-98B0-9F2B84086EF5}" srcId="{9178B3F6-355C-41F3-AFCD-AE58827F8F46}" destId="{CA8BA716-0F67-46B9-A028-7C870CA7BEF0}" srcOrd="1" destOrd="0" parTransId="{5C364CF6-202D-422D-8255-8548D402109D}" sibTransId="{EC8FC4C7-447B-41D6-95F9-0D16D32919E3}"/>
    <dgm:cxn modelId="{50A45333-0EA8-4961-B8A9-406FFA1EF014}" type="presOf" srcId="{E701BA78-3B2C-4418-8678-746635CDB779}" destId="{AB681399-BE7A-42C0-AB2D-B3B2A655F28E}" srcOrd="0" destOrd="0" presId="urn:microsoft.com/office/officeart/2005/8/layout/hierarchy1"/>
    <dgm:cxn modelId="{20200936-ED88-4A41-92A4-5AC6F3E45C92}" type="presOf" srcId="{5C364CF6-202D-422D-8255-8548D402109D}" destId="{2EDD6C28-B20A-4916-B1EF-CDC4BBF95395}" srcOrd="0" destOrd="0" presId="urn:microsoft.com/office/officeart/2005/8/layout/hierarchy1"/>
    <dgm:cxn modelId="{71497133-9EB7-4372-A811-3135B2E5FD95}" type="presOf" srcId="{2AAAC585-6FE0-47FC-9913-58D7F139C8FF}" destId="{C7AB9EEC-70E6-4B01-967C-9AFE51741178}" srcOrd="0" destOrd="0" presId="urn:microsoft.com/office/officeart/2005/8/layout/hierarchy1"/>
    <dgm:cxn modelId="{E3AE0492-A505-42DE-9078-764634F52D79}" type="presOf" srcId="{FCB5A62C-D395-40A3-9122-14810D67751F}" destId="{FA9159B7-C412-4F95-A2DA-2E1E1AE52D51}" srcOrd="0" destOrd="0" presId="urn:microsoft.com/office/officeart/2005/8/layout/hierarchy1"/>
    <dgm:cxn modelId="{E50128A0-4D97-4367-BD03-4ED676CDE3F4}" srcId="{3FE9DF98-F343-485F-9D29-70377A27F25B}" destId="{B3551564-6A61-4A7A-AF35-B3F91E58B7F9}" srcOrd="1" destOrd="0" parTransId="{2E822130-BABE-44FA-8511-096931969210}" sibTransId="{74AD39A7-EB34-47CB-8500-85EC0C43F77E}"/>
    <dgm:cxn modelId="{730E0FCD-8CF2-4405-A47F-8EA9BA76D48A}" type="presOf" srcId="{3FE9DF98-F343-485F-9D29-70377A27F25B}" destId="{28C89AEE-A8B2-4C6F-B0DF-9CE244F702D5}" srcOrd="0" destOrd="0" presId="urn:microsoft.com/office/officeart/2005/8/layout/hierarchy1"/>
    <dgm:cxn modelId="{72A4E8F2-7F32-471F-A1AA-ADF8F45A572E}" type="presOf" srcId="{9178B3F6-355C-41F3-AFCD-AE58827F8F46}" destId="{4BEB19B0-8E82-49DE-AD54-B823063CB840}" srcOrd="0" destOrd="0" presId="urn:microsoft.com/office/officeart/2005/8/layout/hierarchy1"/>
    <dgm:cxn modelId="{561B452B-E382-44E6-A1E4-8FA1650A4753}" srcId="{3FE9DF98-F343-485F-9D29-70377A27F25B}" destId="{9178B3F6-355C-41F3-AFCD-AE58827F8F46}" srcOrd="0" destOrd="0" parTransId="{85C5D61D-6643-42CA-9CCD-25C04809DB7E}" sibTransId="{B6B3F7B7-81A9-48DE-9734-AB9461230ECB}"/>
    <dgm:cxn modelId="{CB9B610C-B6F4-403A-A2C6-8E9938870809}" srcId="{FCB5A62C-D395-40A3-9122-14810D67751F}" destId="{3FE9DF98-F343-485F-9D29-70377A27F25B}" srcOrd="0" destOrd="0" parTransId="{20A85CA3-0CD8-49EE-8FC3-F4F90EE9159B}" sibTransId="{6340D0C9-82AC-414C-B5AD-B3718A2F0CB4}"/>
    <dgm:cxn modelId="{E49A5315-881C-45D6-9044-F2D7F403D59F}" type="presParOf" srcId="{FA9159B7-C412-4F95-A2DA-2E1E1AE52D51}" destId="{7D7B2D80-A661-4961-97BA-0A74D919FEEC}" srcOrd="0" destOrd="0" presId="urn:microsoft.com/office/officeart/2005/8/layout/hierarchy1"/>
    <dgm:cxn modelId="{B8EF7199-1348-4F7F-B4A4-92951657DDC6}" type="presParOf" srcId="{7D7B2D80-A661-4961-97BA-0A74D919FEEC}" destId="{736E212E-2FA9-459C-A39B-4F23BEB2FA3B}" srcOrd="0" destOrd="0" presId="urn:microsoft.com/office/officeart/2005/8/layout/hierarchy1"/>
    <dgm:cxn modelId="{BED14DF6-7775-4DE6-ADFB-8019A4040A95}" type="presParOf" srcId="{736E212E-2FA9-459C-A39B-4F23BEB2FA3B}" destId="{AD1B99B4-FEAD-4DDF-9DA2-544FCBABA3D4}" srcOrd="0" destOrd="0" presId="urn:microsoft.com/office/officeart/2005/8/layout/hierarchy1"/>
    <dgm:cxn modelId="{07FFE669-BCEE-4A62-B135-5DE2359F41E9}" type="presParOf" srcId="{736E212E-2FA9-459C-A39B-4F23BEB2FA3B}" destId="{28C89AEE-A8B2-4C6F-B0DF-9CE244F702D5}" srcOrd="1" destOrd="0" presId="urn:microsoft.com/office/officeart/2005/8/layout/hierarchy1"/>
    <dgm:cxn modelId="{29ED87E6-6D14-4A68-9945-087AFD0E9411}" type="presParOf" srcId="{7D7B2D80-A661-4961-97BA-0A74D919FEEC}" destId="{B19CEB16-F456-42DE-A22D-879AD526DCE5}" srcOrd="1" destOrd="0" presId="urn:microsoft.com/office/officeart/2005/8/layout/hierarchy1"/>
    <dgm:cxn modelId="{0F0F6A22-D8FF-4327-85D8-A0CB000C4FF2}" type="presParOf" srcId="{B19CEB16-F456-42DE-A22D-879AD526DCE5}" destId="{B4DBFB7C-672B-4FB5-9194-C2D04BB30D84}" srcOrd="0" destOrd="0" presId="urn:microsoft.com/office/officeart/2005/8/layout/hierarchy1"/>
    <dgm:cxn modelId="{B7080B23-1F34-4E40-8FE8-F03E6A31F8BF}" type="presParOf" srcId="{B19CEB16-F456-42DE-A22D-879AD526DCE5}" destId="{836C2718-54A8-4EED-86E9-3415574934B4}" srcOrd="1" destOrd="0" presId="urn:microsoft.com/office/officeart/2005/8/layout/hierarchy1"/>
    <dgm:cxn modelId="{844A515D-FAEA-4768-A58B-FD949D262C6C}" type="presParOf" srcId="{836C2718-54A8-4EED-86E9-3415574934B4}" destId="{33A691F2-47F7-4D23-A219-11FF0DB0C3CD}" srcOrd="0" destOrd="0" presId="urn:microsoft.com/office/officeart/2005/8/layout/hierarchy1"/>
    <dgm:cxn modelId="{12C2F900-B591-445F-BBAE-95402F52DB5B}" type="presParOf" srcId="{33A691F2-47F7-4D23-A219-11FF0DB0C3CD}" destId="{9A19F3CA-BBE4-4245-9CFF-A49828B101D4}" srcOrd="0" destOrd="0" presId="urn:microsoft.com/office/officeart/2005/8/layout/hierarchy1"/>
    <dgm:cxn modelId="{E163D6D9-7AC8-4625-8924-430D1B615661}" type="presParOf" srcId="{33A691F2-47F7-4D23-A219-11FF0DB0C3CD}" destId="{4BEB19B0-8E82-49DE-AD54-B823063CB840}" srcOrd="1" destOrd="0" presId="urn:microsoft.com/office/officeart/2005/8/layout/hierarchy1"/>
    <dgm:cxn modelId="{A39AF8E7-91EC-4540-851E-2C46C5EFF0DA}" type="presParOf" srcId="{836C2718-54A8-4EED-86E9-3415574934B4}" destId="{33154450-FEFC-49D0-B1DF-812E6B9BEFBC}" srcOrd="1" destOrd="0" presId="urn:microsoft.com/office/officeart/2005/8/layout/hierarchy1"/>
    <dgm:cxn modelId="{1E4D528D-2085-4E74-BF89-0F1E57C5DDDC}" type="presParOf" srcId="{33154450-FEFC-49D0-B1DF-812E6B9BEFBC}" destId="{C7AB9EEC-70E6-4B01-967C-9AFE51741178}" srcOrd="0" destOrd="0" presId="urn:microsoft.com/office/officeart/2005/8/layout/hierarchy1"/>
    <dgm:cxn modelId="{6330A70A-0BE1-4954-8E70-E192CFD79466}" type="presParOf" srcId="{33154450-FEFC-49D0-B1DF-812E6B9BEFBC}" destId="{FFFE97E7-D68A-4E21-8794-9E18A807BCF7}" srcOrd="1" destOrd="0" presId="urn:microsoft.com/office/officeart/2005/8/layout/hierarchy1"/>
    <dgm:cxn modelId="{618F4FCE-5DAB-45AA-B429-32B5C75709EC}" type="presParOf" srcId="{FFFE97E7-D68A-4E21-8794-9E18A807BCF7}" destId="{F4B09D5F-E1B0-4064-BDC6-FAEF7AD3FD97}" srcOrd="0" destOrd="0" presId="urn:microsoft.com/office/officeart/2005/8/layout/hierarchy1"/>
    <dgm:cxn modelId="{CEDAD0FD-01CD-4C34-9DBB-B9D1DA056404}" type="presParOf" srcId="{F4B09D5F-E1B0-4064-BDC6-FAEF7AD3FD97}" destId="{71CA04F4-57D1-4451-B5B3-E53664FD817D}" srcOrd="0" destOrd="0" presId="urn:microsoft.com/office/officeart/2005/8/layout/hierarchy1"/>
    <dgm:cxn modelId="{01846168-01FA-4E5F-8A91-D8CEE4515E59}" type="presParOf" srcId="{F4B09D5F-E1B0-4064-BDC6-FAEF7AD3FD97}" destId="{43A05123-9009-417F-AB8A-68BE11697A98}" srcOrd="1" destOrd="0" presId="urn:microsoft.com/office/officeart/2005/8/layout/hierarchy1"/>
    <dgm:cxn modelId="{D97BF719-6AEE-4BC9-B124-08788EC4F271}" type="presParOf" srcId="{FFFE97E7-D68A-4E21-8794-9E18A807BCF7}" destId="{93351172-37D6-4303-9DFE-4943A990CC72}" srcOrd="1" destOrd="0" presId="urn:microsoft.com/office/officeart/2005/8/layout/hierarchy1"/>
    <dgm:cxn modelId="{57876C5A-BD10-4161-B7A3-251EC8AB6990}" type="presParOf" srcId="{33154450-FEFC-49D0-B1DF-812E6B9BEFBC}" destId="{2EDD6C28-B20A-4916-B1EF-CDC4BBF95395}" srcOrd="2" destOrd="0" presId="urn:microsoft.com/office/officeart/2005/8/layout/hierarchy1"/>
    <dgm:cxn modelId="{026819DC-40A8-4BCF-9B11-E2CCECA2E93A}" type="presParOf" srcId="{33154450-FEFC-49D0-B1DF-812E6B9BEFBC}" destId="{89CA1050-91D0-4F1F-AFCD-03C60950480F}" srcOrd="3" destOrd="0" presId="urn:microsoft.com/office/officeart/2005/8/layout/hierarchy1"/>
    <dgm:cxn modelId="{EE525969-334F-4AC0-8DB9-D6918ADBF90A}" type="presParOf" srcId="{89CA1050-91D0-4F1F-AFCD-03C60950480F}" destId="{EDA296D4-B27B-49FC-B724-C28D82DB911B}" srcOrd="0" destOrd="0" presId="urn:microsoft.com/office/officeart/2005/8/layout/hierarchy1"/>
    <dgm:cxn modelId="{18562DF6-C466-4C0B-8871-DCBA0302CBC9}" type="presParOf" srcId="{EDA296D4-B27B-49FC-B724-C28D82DB911B}" destId="{7AC13EE1-6AB7-4E42-B176-5DD7F7DB33FB}" srcOrd="0" destOrd="0" presId="urn:microsoft.com/office/officeart/2005/8/layout/hierarchy1"/>
    <dgm:cxn modelId="{66804B7E-D8EA-4BC6-9A99-759872AB5CF9}" type="presParOf" srcId="{EDA296D4-B27B-49FC-B724-C28D82DB911B}" destId="{B42E62F3-652B-4992-8A48-769C506A0D5A}" srcOrd="1" destOrd="0" presId="urn:microsoft.com/office/officeart/2005/8/layout/hierarchy1"/>
    <dgm:cxn modelId="{A35B04D4-F2CD-461F-AE4D-B805D67D06BA}" type="presParOf" srcId="{89CA1050-91D0-4F1F-AFCD-03C60950480F}" destId="{811EFDD0-4098-4F02-9C04-A6BDAFD24156}" srcOrd="1" destOrd="0" presId="urn:microsoft.com/office/officeart/2005/8/layout/hierarchy1"/>
    <dgm:cxn modelId="{D17B8E1C-FD8B-45CC-91C1-1B10E54AEBD6}" type="presParOf" srcId="{B19CEB16-F456-42DE-A22D-879AD526DCE5}" destId="{9D53CD9F-9AE3-4D4C-ACD9-7E03B1C8E871}" srcOrd="2" destOrd="0" presId="urn:microsoft.com/office/officeart/2005/8/layout/hierarchy1"/>
    <dgm:cxn modelId="{84ED8DAE-9A01-4BA7-81F0-33259A0A9966}" type="presParOf" srcId="{B19CEB16-F456-42DE-A22D-879AD526DCE5}" destId="{3B31E105-0508-4B1A-8D6B-03C9F2D9CC8D}" srcOrd="3" destOrd="0" presId="urn:microsoft.com/office/officeart/2005/8/layout/hierarchy1"/>
    <dgm:cxn modelId="{FE684DF2-2286-4538-87BF-D62AD7E00919}" type="presParOf" srcId="{3B31E105-0508-4B1A-8D6B-03C9F2D9CC8D}" destId="{AB622AF7-E180-4CA5-BEDE-2BAC80D8DC4C}" srcOrd="0" destOrd="0" presId="urn:microsoft.com/office/officeart/2005/8/layout/hierarchy1"/>
    <dgm:cxn modelId="{6102F1C5-4C81-4861-9622-5F6A7D764240}" type="presParOf" srcId="{AB622AF7-E180-4CA5-BEDE-2BAC80D8DC4C}" destId="{1C20969F-CB7D-4BEB-851D-8F0D7768631B}" srcOrd="0" destOrd="0" presId="urn:microsoft.com/office/officeart/2005/8/layout/hierarchy1"/>
    <dgm:cxn modelId="{5BD74DB6-A8CD-4FA6-BB0E-20F7B73B0C14}" type="presParOf" srcId="{AB622AF7-E180-4CA5-BEDE-2BAC80D8DC4C}" destId="{75F76179-693D-499A-96E4-DB3C12C559FE}" srcOrd="1" destOrd="0" presId="urn:microsoft.com/office/officeart/2005/8/layout/hierarchy1"/>
    <dgm:cxn modelId="{F4B4ADC1-6077-467C-A230-6D888FB2C14A}" type="presParOf" srcId="{3B31E105-0508-4B1A-8D6B-03C9F2D9CC8D}" destId="{F650C672-8FEB-4B5D-ABFA-4C8F9E445A26}" srcOrd="1" destOrd="0" presId="urn:microsoft.com/office/officeart/2005/8/layout/hierarchy1"/>
    <dgm:cxn modelId="{8E246E50-AC38-48CD-A73C-52E6D4979653}" type="presParOf" srcId="{F650C672-8FEB-4B5D-ABFA-4C8F9E445A26}" destId="{C69AAADC-1C97-4475-9511-BA2AC10D1712}" srcOrd="0" destOrd="0" presId="urn:microsoft.com/office/officeart/2005/8/layout/hierarchy1"/>
    <dgm:cxn modelId="{0FA945A5-5961-4AEE-B151-2F4377366FE6}" type="presParOf" srcId="{F650C672-8FEB-4B5D-ABFA-4C8F9E445A26}" destId="{DC9D659B-B20C-4D8F-BBFD-BDDE18052528}" srcOrd="1" destOrd="0" presId="urn:microsoft.com/office/officeart/2005/8/layout/hierarchy1"/>
    <dgm:cxn modelId="{28D80DF5-387F-4351-BA19-0D0B20A4ADC9}" type="presParOf" srcId="{DC9D659B-B20C-4D8F-BBFD-BDDE18052528}" destId="{3985C6BA-61FC-439E-A3D8-EA096B55704C}" srcOrd="0" destOrd="0" presId="urn:microsoft.com/office/officeart/2005/8/layout/hierarchy1"/>
    <dgm:cxn modelId="{E4E9635C-70D3-44DE-BA92-0906F902AA08}" type="presParOf" srcId="{3985C6BA-61FC-439E-A3D8-EA096B55704C}" destId="{207625AF-36F5-4AAF-BD7F-3BB435CD9594}" srcOrd="0" destOrd="0" presId="urn:microsoft.com/office/officeart/2005/8/layout/hierarchy1"/>
    <dgm:cxn modelId="{6BA4D1B7-09F8-42CC-8D96-26331E40D6C2}" type="presParOf" srcId="{3985C6BA-61FC-439E-A3D8-EA096B55704C}" destId="{EE267150-572C-4024-98C4-29762F653C4A}" srcOrd="1" destOrd="0" presId="urn:microsoft.com/office/officeart/2005/8/layout/hierarchy1"/>
    <dgm:cxn modelId="{EB96254E-D34F-435B-BC69-F908CB9095BB}" type="presParOf" srcId="{DC9D659B-B20C-4D8F-BBFD-BDDE18052528}" destId="{8E01E536-0FD3-4A6E-8404-6CDB1E4571FF}" srcOrd="1" destOrd="0" presId="urn:microsoft.com/office/officeart/2005/8/layout/hierarchy1"/>
    <dgm:cxn modelId="{99119F8D-EEA6-4581-9BF6-989AFD732FE9}" type="presParOf" srcId="{F650C672-8FEB-4B5D-ABFA-4C8F9E445A26}" destId="{AB681399-BE7A-42C0-AB2D-B3B2A655F28E}" srcOrd="2" destOrd="0" presId="urn:microsoft.com/office/officeart/2005/8/layout/hierarchy1"/>
    <dgm:cxn modelId="{C3D5C0F5-5048-4086-9A7C-9BCAE5FCD3FB}" type="presParOf" srcId="{F650C672-8FEB-4B5D-ABFA-4C8F9E445A26}" destId="{E8D06702-E951-47EA-B5E8-9A5E677C69C5}" srcOrd="3" destOrd="0" presId="urn:microsoft.com/office/officeart/2005/8/layout/hierarchy1"/>
    <dgm:cxn modelId="{9FEA1548-6893-4EAB-A103-F0A1C807D39D}" type="presParOf" srcId="{E8D06702-E951-47EA-B5E8-9A5E677C69C5}" destId="{7D2D9E2F-B200-40D6-B77F-3E042837AC63}" srcOrd="0" destOrd="0" presId="urn:microsoft.com/office/officeart/2005/8/layout/hierarchy1"/>
    <dgm:cxn modelId="{81AEB7E0-484C-47B6-8A6B-49576BBEA0EF}" type="presParOf" srcId="{7D2D9E2F-B200-40D6-B77F-3E042837AC63}" destId="{6A2BA5A5-AD90-4A0A-B413-3B603B9ED3FE}" srcOrd="0" destOrd="0" presId="urn:microsoft.com/office/officeart/2005/8/layout/hierarchy1"/>
    <dgm:cxn modelId="{425C1168-A427-43E5-937B-8EECA893507A}" type="presParOf" srcId="{7D2D9E2F-B200-40D6-B77F-3E042837AC63}" destId="{0AAC63F7-BD8A-45AE-82AD-2A6B9155A119}" srcOrd="1" destOrd="0" presId="urn:microsoft.com/office/officeart/2005/8/layout/hierarchy1"/>
    <dgm:cxn modelId="{0C2729DD-DA74-4BBA-8AB7-ECC375224A79}" type="presParOf" srcId="{E8D06702-E951-47EA-B5E8-9A5E677C69C5}" destId="{FFAAF6FB-2257-4A56-B8F8-A70CA13FC6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991CC-BF44-4E58-A172-7BB986FD7F1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6033CC-6809-40FB-8442-BB0FCF36ADB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Разделы классификации  расходов бюджета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5D7D9-C03B-4BA7-9204-D2B4EB194A6B}" type="parTrans" cxnId="{07D63E0A-1B91-469D-9142-0CB58DE25C98}">
      <dgm:prSet/>
      <dgm:spPr/>
      <dgm:t>
        <a:bodyPr/>
        <a:lstStyle/>
        <a:p>
          <a:endParaRPr lang="ru-RU"/>
        </a:p>
      </dgm:t>
    </dgm:pt>
    <dgm:pt modelId="{4EE28B7F-D19E-4496-8A4A-E0BD95BF098D}" type="sibTrans" cxnId="{07D63E0A-1B91-469D-9142-0CB58DE25C98}">
      <dgm:prSet/>
      <dgm:spPr/>
      <dgm:t>
        <a:bodyPr/>
        <a:lstStyle/>
        <a:p>
          <a:endParaRPr lang="ru-RU"/>
        </a:p>
      </dgm:t>
    </dgm:pt>
    <dgm:pt modelId="{D9E2DB47-9226-4323-928B-B7759D2B1157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</a:t>
          </a:r>
        </a:p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«Общегосударственные </a:t>
          </a:r>
        </a:p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070D0-7204-4D20-912F-AF96E1730716}" type="parTrans" cxnId="{DB3CCD29-87FF-4F89-85C9-B1C35CC4A212}">
      <dgm:prSet/>
      <dgm:spPr/>
      <dgm:t>
        <a:bodyPr/>
        <a:lstStyle/>
        <a:p>
          <a:endParaRPr lang="ru-RU"/>
        </a:p>
      </dgm:t>
    </dgm:pt>
    <dgm:pt modelId="{1C704882-91B2-4368-8D7B-1E8E6C072A86}" type="sibTrans" cxnId="{DB3CCD29-87FF-4F89-85C9-B1C35CC4A212}">
      <dgm:prSet/>
      <dgm:spPr/>
      <dgm:t>
        <a:bodyPr/>
        <a:lstStyle/>
        <a:p>
          <a:endParaRPr lang="ru-RU"/>
        </a:p>
      </dgm:t>
    </dgm:pt>
    <dgm:pt modelId="{0D8E750C-ECFE-44BC-B2A3-6112AFEED902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02.</a:t>
          </a:r>
        </a:p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оборона»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7AF1E-9FC9-4E3E-87DD-2E5D877D551B}" type="parTrans" cxnId="{5ABEB393-935A-4A13-B330-B6A9CB12D50C}">
      <dgm:prSet/>
      <dgm:spPr/>
      <dgm:t>
        <a:bodyPr/>
        <a:lstStyle/>
        <a:p>
          <a:endParaRPr lang="ru-RU"/>
        </a:p>
      </dgm:t>
    </dgm:pt>
    <dgm:pt modelId="{992ACE81-ABB1-45AE-8101-C6A66B27C7A8}" type="sibTrans" cxnId="{5ABEB393-935A-4A13-B330-B6A9CB12D50C}">
      <dgm:prSet/>
      <dgm:spPr/>
      <dgm:t>
        <a:bodyPr/>
        <a:lstStyle/>
        <a:p>
          <a:endParaRPr lang="ru-RU"/>
        </a:p>
      </dgm:t>
    </dgm:pt>
    <dgm:pt modelId="{C2BD2013-5872-4D14-86AB-0080B87281E1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04</a:t>
          </a:r>
        </a:p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экономика»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11A89-5ABE-4045-B7A7-8894BF6AB520}" type="parTrans" cxnId="{6096CCCA-F600-4660-9A7E-75290A46B46B}">
      <dgm:prSet/>
      <dgm:spPr/>
      <dgm:t>
        <a:bodyPr/>
        <a:lstStyle/>
        <a:p>
          <a:endParaRPr lang="ru-RU"/>
        </a:p>
      </dgm:t>
    </dgm:pt>
    <dgm:pt modelId="{40310998-666F-4597-9031-3CC60D9F5DE8}" type="sibTrans" cxnId="{6096CCCA-F600-4660-9A7E-75290A46B46B}">
      <dgm:prSet/>
      <dgm:spPr/>
      <dgm:t>
        <a:bodyPr/>
        <a:lstStyle/>
        <a:p>
          <a:endParaRPr lang="ru-RU"/>
        </a:p>
      </dgm:t>
    </dgm:pt>
    <dgm:pt modelId="{627C39D9-8E9D-4D8C-86B0-144C15858381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05</a:t>
          </a:r>
        </a:p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«Жилищно-коммунальное хозяйство»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00D6E-0ED5-4F5B-BEBC-90534940E498}" type="parTrans" cxnId="{B352B38C-EF18-4858-8FEC-7D1C202BE9E8}">
      <dgm:prSet/>
      <dgm:spPr/>
      <dgm:t>
        <a:bodyPr/>
        <a:lstStyle/>
        <a:p>
          <a:endParaRPr lang="ru-RU"/>
        </a:p>
      </dgm:t>
    </dgm:pt>
    <dgm:pt modelId="{A3AC2503-3431-4ADD-9CBD-027A79F6BE45}" type="sibTrans" cxnId="{B352B38C-EF18-4858-8FEC-7D1C202BE9E8}">
      <dgm:prSet/>
      <dgm:spPr/>
      <dgm:t>
        <a:bodyPr/>
        <a:lstStyle/>
        <a:p>
          <a:endParaRPr lang="ru-RU"/>
        </a:p>
      </dgm:t>
    </dgm:pt>
    <dgm:pt modelId="{EA4324E4-AAA1-4945-8FAE-706812A6C6B7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08</a:t>
          </a:r>
        </a:p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«Культура, кинематография»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43579-CA15-43EC-B408-E16C86816B52}" type="parTrans" cxnId="{49E1E36B-B039-476A-B4E4-D051C8428892}">
      <dgm:prSet/>
      <dgm:spPr/>
      <dgm:t>
        <a:bodyPr/>
        <a:lstStyle/>
        <a:p>
          <a:endParaRPr lang="ru-RU"/>
        </a:p>
      </dgm:t>
    </dgm:pt>
    <dgm:pt modelId="{97CD7D65-5906-4093-B068-E52C0E577315}" type="sibTrans" cxnId="{49E1E36B-B039-476A-B4E4-D051C8428892}">
      <dgm:prSet/>
      <dgm:spPr/>
      <dgm:t>
        <a:bodyPr/>
        <a:lstStyle/>
        <a:p>
          <a:endParaRPr lang="ru-RU"/>
        </a:p>
      </dgm:t>
    </dgm:pt>
    <dgm:pt modelId="{23D11D61-04A1-4DCB-B5AA-2E99B9C97AAD}" type="pres">
      <dgm:prSet presAssocID="{AEC991CC-BF44-4E58-A172-7BB986FD7F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934902-77B6-4773-8E23-1136C2DF06E8}" type="pres">
      <dgm:prSet presAssocID="{776033CC-6809-40FB-8442-BB0FCF36ADBB}" presName="root1" presStyleCnt="0"/>
      <dgm:spPr/>
    </dgm:pt>
    <dgm:pt modelId="{9284FC25-D22D-451E-9F59-8B8F63B5A4DB}" type="pres">
      <dgm:prSet presAssocID="{776033CC-6809-40FB-8442-BB0FCF36ADBB}" presName="LevelOneTextNode" presStyleLbl="node0" presStyleIdx="0" presStyleCnt="1" custScaleX="416264" custLinFactX="-300000" custLinFactNeighborX="-369466" custLinFactNeighborY="-7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14E7D-6979-41AD-BDFF-F1D8E8D3B080}" type="pres">
      <dgm:prSet presAssocID="{776033CC-6809-40FB-8442-BB0FCF36ADBB}" presName="level2hierChild" presStyleCnt="0"/>
      <dgm:spPr/>
    </dgm:pt>
    <dgm:pt modelId="{13D14BB2-91B7-472A-B39B-38248915C52C}" type="pres">
      <dgm:prSet presAssocID="{2A6070D0-7204-4D20-912F-AF96E1730716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65C4ECBE-B43D-48F3-8FFA-6033D1497C47}" type="pres">
      <dgm:prSet presAssocID="{2A6070D0-7204-4D20-912F-AF96E173071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08C6B80-2139-4CFD-AFF2-EF55D97DEF9A}" type="pres">
      <dgm:prSet presAssocID="{D9E2DB47-9226-4323-928B-B7759D2B1157}" presName="root2" presStyleCnt="0"/>
      <dgm:spPr/>
    </dgm:pt>
    <dgm:pt modelId="{C0A6E98B-2D0B-4631-82C8-21337C703BE5}" type="pres">
      <dgm:prSet presAssocID="{D9E2DB47-9226-4323-928B-B7759D2B1157}" presName="LevelTwoTextNode" presStyleLbl="node2" presStyleIdx="0" presStyleCnt="5" custScaleX="171248" custScaleY="169207" custLinFactX="-59376" custLinFactNeighborX="-100000" custLinFactNeighborY="-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5F5B4-49A6-4B80-836A-F1BA947F0354}" type="pres">
      <dgm:prSet presAssocID="{D9E2DB47-9226-4323-928B-B7759D2B1157}" presName="level3hierChild" presStyleCnt="0"/>
      <dgm:spPr/>
    </dgm:pt>
    <dgm:pt modelId="{4A2299EF-EFEE-48FB-93DD-6BC7C60BA6A0}" type="pres">
      <dgm:prSet presAssocID="{0ED7AF1E-9FC9-4E3E-87DD-2E5D877D551B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D35862D1-634C-4951-9471-3C78713D1D87}" type="pres">
      <dgm:prSet presAssocID="{0ED7AF1E-9FC9-4E3E-87DD-2E5D877D551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9F50C2C-364A-45F3-8E20-41F887E93443}" type="pres">
      <dgm:prSet presAssocID="{0D8E750C-ECFE-44BC-B2A3-6112AFEED902}" presName="root2" presStyleCnt="0"/>
      <dgm:spPr/>
    </dgm:pt>
    <dgm:pt modelId="{02061CF6-A627-44CF-90F0-06F266057454}" type="pres">
      <dgm:prSet presAssocID="{0D8E750C-ECFE-44BC-B2A3-6112AFEED902}" presName="LevelTwoTextNode" presStyleLbl="node2" presStyleIdx="1" presStyleCnt="5" custScaleX="166455" custScaleY="141351" custLinFactNeighborX="79331" custLinFactNeighborY="-86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29FD16-1787-460C-A458-C60E89DD1631}" type="pres">
      <dgm:prSet presAssocID="{0D8E750C-ECFE-44BC-B2A3-6112AFEED902}" presName="level3hierChild" presStyleCnt="0"/>
      <dgm:spPr/>
    </dgm:pt>
    <dgm:pt modelId="{8B8E785B-4515-40F0-9DAA-E5D38F5B45C1}" type="pres">
      <dgm:prSet presAssocID="{15511A89-5ABE-4045-B7A7-8894BF6AB520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465E9186-CDB3-409E-950C-EAB5FFC68C1D}" type="pres">
      <dgm:prSet presAssocID="{15511A89-5ABE-4045-B7A7-8894BF6AB52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9E746F3-DB3F-4600-9C19-1B3968A1401D}" type="pres">
      <dgm:prSet presAssocID="{C2BD2013-5872-4D14-86AB-0080B87281E1}" presName="root2" presStyleCnt="0"/>
      <dgm:spPr/>
    </dgm:pt>
    <dgm:pt modelId="{3798609A-39CF-4070-8843-57792F861FE1}" type="pres">
      <dgm:prSet presAssocID="{C2BD2013-5872-4D14-86AB-0080B87281E1}" presName="LevelTwoTextNode" presStyleLbl="node2" presStyleIdx="2" presStyleCnt="5" custScaleX="177276" custScaleY="120572" custLinFactX="100000" custLinFactNeighborX="119919" custLinFactNeighborY="-86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7E78A-743B-4AA7-BCBA-AFCF0039E381}" type="pres">
      <dgm:prSet presAssocID="{C2BD2013-5872-4D14-86AB-0080B87281E1}" presName="level3hierChild" presStyleCnt="0"/>
      <dgm:spPr/>
    </dgm:pt>
    <dgm:pt modelId="{DD1F6513-4B2F-4515-927A-AA0F19BAE5AA}" type="pres">
      <dgm:prSet presAssocID="{26C00D6E-0ED5-4F5B-BEBC-90534940E498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D02FC74-73E0-4655-A87B-73BA9CC6A90B}" type="pres">
      <dgm:prSet presAssocID="{26C00D6E-0ED5-4F5B-BEBC-90534940E49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123FE1A-5437-4466-8902-343DEF93B873}" type="pres">
      <dgm:prSet presAssocID="{627C39D9-8E9D-4D8C-86B0-144C15858381}" presName="root2" presStyleCnt="0"/>
      <dgm:spPr/>
    </dgm:pt>
    <dgm:pt modelId="{FA667DED-D8D8-4674-AB7B-E33A388C84F5}" type="pres">
      <dgm:prSet presAssocID="{627C39D9-8E9D-4D8C-86B0-144C15858381}" presName="LevelTwoTextNode" presStyleLbl="node2" presStyleIdx="3" presStyleCnt="5" custScaleX="161437" custScaleY="209016" custLinFactNeighborX="25460" custLinFactNeighborY="-37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71C8F9-065D-4DBA-AEDE-BE8064E494FF}" type="pres">
      <dgm:prSet presAssocID="{627C39D9-8E9D-4D8C-86B0-144C15858381}" presName="level3hierChild" presStyleCnt="0"/>
      <dgm:spPr/>
    </dgm:pt>
    <dgm:pt modelId="{7B831BA6-66BB-4DB5-B526-593CD7BA48D8}" type="pres">
      <dgm:prSet presAssocID="{5B543579-CA15-43EC-B408-E16C86816B5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5B91193A-8449-4A62-84B1-D3C868240148}" type="pres">
      <dgm:prSet presAssocID="{5B543579-CA15-43EC-B408-E16C86816B5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E00ED10-B778-469A-B8FB-527E17FC861E}" type="pres">
      <dgm:prSet presAssocID="{EA4324E4-AAA1-4945-8FAE-706812A6C6B7}" presName="root2" presStyleCnt="0"/>
      <dgm:spPr/>
    </dgm:pt>
    <dgm:pt modelId="{E08F9481-4620-4D3F-A9EA-7DD0E182ADE9}" type="pres">
      <dgm:prSet presAssocID="{EA4324E4-AAA1-4945-8FAE-706812A6C6B7}" presName="LevelTwoTextNode" presStyleLbl="node2" presStyleIdx="4" presStyleCnt="5" custScaleX="146798" custScaleY="172786" custLinFactX="-44457" custLinFactNeighborX="-100000" custLinFactNeighborY="-70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25DB8-65DB-4E3D-A0C7-029CD280CB6E}" type="pres">
      <dgm:prSet presAssocID="{EA4324E4-AAA1-4945-8FAE-706812A6C6B7}" presName="level3hierChild" presStyleCnt="0"/>
      <dgm:spPr/>
    </dgm:pt>
  </dgm:ptLst>
  <dgm:cxnLst>
    <dgm:cxn modelId="{5ABEB393-935A-4A13-B330-B6A9CB12D50C}" srcId="{776033CC-6809-40FB-8442-BB0FCF36ADBB}" destId="{0D8E750C-ECFE-44BC-B2A3-6112AFEED902}" srcOrd="1" destOrd="0" parTransId="{0ED7AF1E-9FC9-4E3E-87DD-2E5D877D551B}" sibTransId="{992ACE81-ABB1-45AE-8101-C6A66B27C7A8}"/>
    <dgm:cxn modelId="{B352B38C-EF18-4858-8FEC-7D1C202BE9E8}" srcId="{776033CC-6809-40FB-8442-BB0FCF36ADBB}" destId="{627C39D9-8E9D-4D8C-86B0-144C15858381}" srcOrd="3" destOrd="0" parTransId="{26C00D6E-0ED5-4F5B-BEBC-90534940E498}" sibTransId="{A3AC2503-3431-4ADD-9CBD-027A79F6BE45}"/>
    <dgm:cxn modelId="{49E1E36B-B039-476A-B4E4-D051C8428892}" srcId="{776033CC-6809-40FB-8442-BB0FCF36ADBB}" destId="{EA4324E4-AAA1-4945-8FAE-706812A6C6B7}" srcOrd="4" destOrd="0" parTransId="{5B543579-CA15-43EC-B408-E16C86816B52}" sibTransId="{97CD7D65-5906-4093-B068-E52C0E577315}"/>
    <dgm:cxn modelId="{6096CCCA-F600-4660-9A7E-75290A46B46B}" srcId="{776033CC-6809-40FB-8442-BB0FCF36ADBB}" destId="{C2BD2013-5872-4D14-86AB-0080B87281E1}" srcOrd="2" destOrd="0" parTransId="{15511A89-5ABE-4045-B7A7-8894BF6AB520}" sibTransId="{40310998-666F-4597-9031-3CC60D9F5DE8}"/>
    <dgm:cxn modelId="{DB3CCD29-87FF-4F89-85C9-B1C35CC4A212}" srcId="{776033CC-6809-40FB-8442-BB0FCF36ADBB}" destId="{D9E2DB47-9226-4323-928B-B7759D2B1157}" srcOrd="0" destOrd="0" parTransId="{2A6070D0-7204-4D20-912F-AF96E1730716}" sibTransId="{1C704882-91B2-4368-8D7B-1E8E6C072A86}"/>
    <dgm:cxn modelId="{6A94A0AD-5CE2-4568-B5C2-9DCCD0D2A2F0}" type="presOf" srcId="{0ED7AF1E-9FC9-4E3E-87DD-2E5D877D551B}" destId="{4A2299EF-EFEE-48FB-93DD-6BC7C60BA6A0}" srcOrd="0" destOrd="0" presId="urn:microsoft.com/office/officeart/2008/layout/HorizontalMultiLevelHierarchy"/>
    <dgm:cxn modelId="{737A972F-B5C0-40EC-8CD0-2CE67B7AE525}" type="presOf" srcId="{EA4324E4-AAA1-4945-8FAE-706812A6C6B7}" destId="{E08F9481-4620-4D3F-A9EA-7DD0E182ADE9}" srcOrd="0" destOrd="0" presId="urn:microsoft.com/office/officeart/2008/layout/HorizontalMultiLevelHierarchy"/>
    <dgm:cxn modelId="{F917206A-3161-4B25-8659-4EB70E128852}" type="presOf" srcId="{5B543579-CA15-43EC-B408-E16C86816B52}" destId="{7B831BA6-66BB-4DB5-B526-593CD7BA48D8}" srcOrd="0" destOrd="0" presId="urn:microsoft.com/office/officeart/2008/layout/HorizontalMultiLevelHierarchy"/>
    <dgm:cxn modelId="{57FE89F8-2B18-4BB1-AEEA-750E9D4BA7A3}" type="presOf" srcId="{15511A89-5ABE-4045-B7A7-8894BF6AB520}" destId="{465E9186-CDB3-409E-950C-EAB5FFC68C1D}" srcOrd="1" destOrd="0" presId="urn:microsoft.com/office/officeart/2008/layout/HorizontalMultiLevelHierarchy"/>
    <dgm:cxn modelId="{D3335299-DD66-4894-BCA3-5F537D97A47C}" type="presOf" srcId="{26C00D6E-0ED5-4F5B-BEBC-90534940E498}" destId="{DD1F6513-4B2F-4515-927A-AA0F19BAE5AA}" srcOrd="0" destOrd="0" presId="urn:microsoft.com/office/officeart/2008/layout/HorizontalMultiLevelHierarchy"/>
    <dgm:cxn modelId="{2D04A37E-FE60-40F9-A446-D8A6DB31EFF0}" type="presOf" srcId="{2A6070D0-7204-4D20-912F-AF96E1730716}" destId="{13D14BB2-91B7-472A-B39B-38248915C52C}" srcOrd="0" destOrd="0" presId="urn:microsoft.com/office/officeart/2008/layout/HorizontalMultiLevelHierarchy"/>
    <dgm:cxn modelId="{557806A2-B6C9-4A1E-9014-A359A30C0572}" type="presOf" srcId="{D9E2DB47-9226-4323-928B-B7759D2B1157}" destId="{C0A6E98B-2D0B-4631-82C8-21337C703BE5}" srcOrd="0" destOrd="0" presId="urn:microsoft.com/office/officeart/2008/layout/HorizontalMultiLevelHierarchy"/>
    <dgm:cxn modelId="{D77AD83A-8AFA-4C12-BCC1-3F0025A8C56E}" type="presOf" srcId="{0ED7AF1E-9FC9-4E3E-87DD-2E5D877D551B}" destId="{D35862D1-634C-4951-9471-3C78713D1D87}" srcOrd="1" destOrd="0" presId="urn:microsoft.com/office/officeart/2008/layout/HorizontalMultiLevelHierarchy"/>
    <dgm:cxn modelId="{07D63E0A-1B91-469D-9142-0CB58DE25C98}" srcId="{AEC991CC-BF44-4E58-A172-7BB986FD7F1C}" destId="{776033CC-6809-40FB-8442-BB0FCF36ADBB}" srcOrd="0" destOrd="0" parTransId="{7AB5D7D9-C03B-4BA7-9204-D2B4EB194A6B}" sibTransId="{4EE28B7F-D19E-4496-8A4A-E0BD95BF098D}"/>
    <dgm:cxn modelId="{E7FD2F30-B79D-4E3A-99B0-FB76AC84FEC5}" type="presOf" srcId="{5B543579-CA15-43EC-B408-E16C86816B52}" destId="{5B91193A-8449-4A62-84B1-D3C868240148}" srcOrd="1" destOrd="0" presId="urn:microsoft.com/office/officeart/2008/layout/HorizontalMultiLevelHierarchy"/>
    <dgm:cxn modelId="{15D3B4B1-04E3-43BA-B0F7-15B66741D859}" type="presOf" srcId="{26C00D6E-0ED5-4F5B-BEBC-90534940E498}" destId="{9D02FC74-73E0-4655-A87B-73BA9CC6A90B}" srcOrd="1" destOrd="0" presId="urn:microsoft.com/office/officeart/2008/layout/HorizontalMultiLevelHierarchy"/>
    <dgm:cxn modelId="{A0EE9196-3FCC-4848-B06F-A3B4B766E657}" type="presOf" srcId="{0D8E750C-ECFE-44BC-B2A3-6112AFEED902}" destId="{02061CF6-A627-44CF-90F0-06F266057454}" srcOrd="0" destOrd="0" presId="urn:microsoft.com/office/officeart/2008/layout/HorizontalMultiLevelHierarchy"/>
    <dgm:cxn modelId="{0DE03CA1-060F-4984-BEBE-DE01C571B2E6}" type="presOf" srcId="{776033CC-6809-40FB-8442-BB0FCF36ADBB}" destId="{9284FC25-D22D-451E-9F59-8B8F63B5A4DB}" srcOrd="0" destOrd="0" presId="urn:microsoft.com/office/officeart/2008/layout/HorizontalMultiLevelHierarchy"/>
    <dgm:cxn modelId="{E8C9BF49-9CB4-4406-A7CE-39F81C24C811}" type="presOf" srcId="{627C39D9-8E9D-4D8C-86B0-144C15858381}" destId="{FA667DED-D8D8-4674-AB7B-E33A388C84F5}" srcOrd="0" destOrd="0" presId="urn:microsoft.com/office/officeart/2008/layout/HorizontalMultiLevelHierarchy"/>
    <dgm:cxn modelId="{4053B67A-B850-48F0-B4AC-E5E305A8FD05}" type="presOf" srcId="{2A6070D0-7204-4D20-912F-AF96E1730716}" destId="{65C4ECBE-B43D-48F3-8FFA-6033D1497C47}" srcOrd="1" destOrd="0" presId="urn:microsoft.com/office/officeart/2008/layout/HorizontalMultiLevelHierarchy"/>
    <dgm:cxn modelId="{7E33390D-6D34-4BEC-B78B-4F3937FB999A}" type="presOf" srcId="{C2BD2013-5872-4D14-86AB-0080B87281E1}" destId="{3798609A-39CF-4070-8843-57792F861FE1}" srcOrd="0" destOrd="0" presId="urn:microsoft.com/office/officeart/2008/layout/HorizontalMultiLevelHierarchy"/>
    <dgm:cxn modelId="{0D641EC8-2EA3-4C13-9881-EB67AB268767}" type="presOf" srcId="{AEC991CC-BF44-4E58-A172-7BB986FD7F1C}" destId="{23D11D61-04A1-4DCB-B5AA-2E99B9C97AAD}" srcOrd="0" destOrd="0" presId="urn:microsoft.com/office/officeart/2008/layout/HorizontalMultiLevelHierarchy"/>
    <dgm:cxn modelId="{A017845F-8F73-4DE3-BE93-047492164641}" type="presOf" srcId="{15511A89-5ABE-4045-B7A7-8894BF6AB520}" destId="{8B8E785B-4515-40F0-9DAA-E5D38F5B45C1}" srcOrd="0" destOrd="0" presId="urn:microsoft.com/office/officeart/2008/layout/HorizontalMultiLevelHierarchy"/>
    <dgm:cxn modelId="{EF3FEB1A-F756-4061-974D-02AC5BF088A2}" type="presParOf" srcId="{23D11D61-04A1-4DCB-B5AA-2E99B9C97AAD}" destId="{40934902-77B6-4773-8E23-1136C2DF06E8}" srcOrd="0" destOrd="0" presId="urn:microsoft.com/office/officeart/2008/layout/HorizontalMultiLevelHierarchy"/>
    <dgm:cxn modelId="{D3F92EBD-A3F2-45E6-9A23-B8A35B8AFDF4}" type="presParOf" srcId="{40934902-77B6-4773-8E23-1136C2DF06E8}" destId="{9284FC25-D22D-451E-9F59-8B8F63B5A4DB}" srcOrd="0" destOrd="0" presId="urn:microsoft.com/office/officeart/2008/layout/HorizontalMultiLevelHierarchy"/>
    <dgm:cxn modelId="{58FDF4FA-4FAE-4E76-A344-ADA76FB94486}" type="presParOf" srcId="{40934902-77B6-4773-8E23-1136C2DF06E8}" destId="{32A14E7D-6979-41AD-BDFF-F1D8E8D3B080}" srcOrd="1" destOrd="0" presId="urn:microsoft.com/office/officeart/2008/layout/HorizontalMultiLevelHierarchy"/>
    <dgm:cxn modelId="{B17A51CA-16D0-48BA-82CA-754F20B2285D}" type="presParOf" srcId="{32A14E7D-6979-41AD-BDFF-F1D8E8D3B080}" destId="{13D14BB2-91B7-472A-B39B-38248915C52C}" srcOrd="0" destOrd="0" presId="urn:microsoft.com/office/officeart/2008/layout/HorizontalMultiLevelHierarchy"/>
    <dgm:cxn modelId="{387CF776-C99D-4E62-9023-CA93CB82A35E}" type="presParOf" srcId="{13D14BB2-91B7-472A-B39B-38248915C52C}" destId="{65C4ECBE-B43D-48F3-8FFA-6033D1497C47}" srcOrd="0" destOrd="0" presId="urn:microsoft.com/office/officeart/2008/layout/HorizontalMultiLevelHierarchy"/>
    <dgm:cxn modelId="{0CBBC39F-080D-415B-A9FC-91E5DB45FAFB}" type="presParOf" srcId="{32A14E7D-6979-41AD-BDFF-F1D8E8D3B080}" destId="{308C6B80-2139-4CFD-AFF2-EF55D97DEF9A}" srcOrd="1" destOrd="0" presId="urn:microsoft.com/office/officeart/2008/layout/HorizontalMultiLevelHierarchy"/>
    <dgm:cxn modelId="{D9CA0C48-48E3-4B71-9D43-27BAD539DDB2}" type="presParOf" srcId="{308C6B80-2139-4CFD-AFF2-EF55D97DEF9A}" destId="{C0A6E98B-2D0B-4631-82C8-21337C703BE5}" srcOrd="0" destOrd="0" presId="urn:microsoft.com/office/officeart/2008/layout/HorizontalMultiLevelHierarchy"/>
    <dgm:cxn modelId="{C95DEF06-0F33-45F8-9613-A1DFD59133FF}" type="presParOf" srcId="{308C6B80-2139-4CFD-AFF2-EF55D97DEF9A}" destId="{7F45F5B4-49A6-4B80-836A-F1BA947F0354}" srcOrd="1" destOrd="0" presId="urn:microsoft.com/office/officeart/2008/layout/HorizontalMultiLevelHierarchy"/>
    <dgm:cxn modelId="{06EB3327-CDE2-4137-8F64-9361EB72E7E9}" type="presParOf" srcId="{32A14E7D-6979-41AD-BDFF-F1D8E8D3B080}" destId="{4A2299EF-EFEE-48FB-93DD-6BC7C60BA6A0}" srcOrd="2" destOrd="0" presId="urn:microsoft.com/office/officeart/2008/layout/HorizontalMultiLevelHierarchy"/>
    <dgm:cxn modelId="{6D18D79D-28EF-4BBF-B18E-758D2EB0F5ED}" type="presParOf" srcId="{4A2299EF-EFEE-48FB-93DD-6BC7C60BA6A0}" destId="{D35862D1-634C-4951-9471-3C78713D1D87}" srcOrd="0" destOrd="0" presId="urn:microsoft.com/office/officeart/2008/layout/HorizontalMultiLevelHierarchy"/>
    <dgm:cxn modelId="{A3D0C0F6-5789-4677-8820-469E4031E3E8}" type="presParOf" srcId="{32A14E7D-6979-41AD-BDFF-F1D8E8D3B080}" destId="{A9F50C2C-364A-45F3-8E20-41F887E93443}" srcOrd="3" destOrd="0" presId="urn:microsoft.com/office/officeart/2008/layout/HorizontalMultiLevelHierarchy"/>
    <dgm:cxn modelId="{20D489A8-6400-400D-A48A-995D42D00C28}" type="presParOf" srcId="{A9F50C2C-364A-45F3-8E20-41F887E93443}" destId="{02061CF6-A627-44CF-90F0-06F266057454}" srcOrd="0" destOrd="0" presId="urn:microsoft.com/office/officeart/2008/layout/HorizontalMultiLevelHierarchy"/>
    <dgm:cxn modelId="{C4A5DAE1-D72A-41C2-ABA1-4B4BDC5C265B}" type="presParOf" srcId="{A9F50C2C-364A-45F3-8E20-41F887E93443}" destId="{2629FD16-1787-460C-A458-C60E89DD1631}" srcOrd="1" destOrd="0" presId="urn:microsoft.com/office/officeart/2008/layout/HorizontalMultiLevelHierarchy"/>
    <dgm:cxn modelId="{2E385668-9C59-488C-B9FC-482C55975808}" type="presParOf" srcId="{32A14E7D-6979-41AD-BDFF-F1D8E8D3B080}" destId="{8B8E785B-4515-40F0-9DAA-E5D38F5B45C1}" srcOrd="4" destOrd="0" presId="urn:microsoft.com/office/officeart/2008/layout/HorizontalMultiLevelHierarchy"/>
    <dgm:cxn modelId="{438DB3F7-FBDA-4AA2-A11B-7D70B0AB650C}" type="presParOf" srcId="{8B8E785B-4515-40F0-9DAA-E5D38F5B45C1}" destId="{465E9186-CDB3-409E-950C-EAB5FFC68C1D}" srcOrd="0" destOrd="0" presId="urn:microsoft.com/office/officeart/2008/layout/HorizontalMultiLevelHierarchy"/>
    <dgm:cxn modelId="{815422CB-6DB2-4742-94EB-FFABE61C6121}" type="presParOf" srcId="{32A14E7D-6979-41AD-BDFF-F1D8E8D3B080}" destId="{79E746F3-DB3F-4600-9C19-1B3968A1401D}" srcOrd="5" destOrd="0" presId="urn:microsoft.com/office/officeart/2008/layout/HorizontalMultiLevelHierarchy"/>
    <dgm:cxn modelId="{D157468A-03ED-408D-950E-B15AD05AB649}" type="presParOf" srcId="{79E746F3-DB3F-4600-9C19-1B3968A1401D}" destId="{3798609A-39CF-4070-8843-57792F861FE1}" srcOrd="0" destOrd="0" presId="urn:microsoft.com/office/officeart/2008/layout/HorizontalMultiLevelHierarchy"/>
    <dgm:cxn modelId="{4AFFAF8B-1C81-494D-8B57-183F59F1C9DD}" type="presParOf" srcId="{79E746F3-DB3F-4600-9C19-1B3968A1401D}" destId="{4117E78A-743B-4AA7-BCBA-AFCF0039E381}" srcOrd="1" destOrd="0" presId="urn:microsoft.com/office/officeart/2008/layout/HorizontalMultiLevelHierarchy"/>
    <dgm:cxn modelId="{0911940B-A222-4D82-A249-0C0751FE253C}" type="presParOf" srcId="{32A14E7D-6979-41AD-BDFF-F1D8E8D3B080}" destId="{DD1F6513-4B2F-4515-927A-AA0F19BAE5AA}" srcOrd="6" destOrd="0" presId="urn:microsoft.com/office/officeart/2008/layout/HorizontalMultiLevelHierarchy"/>
    <dgm:cxn modelId="{FCF7FCD0-1DC6-4192-9501-13768E670642}" type="presParOf" srcId="{DD1F6513-4B2F-4515-927A-AA0F19BAE5AA}" destId="{9D02FC74-73E0-4655-A87B-73BA9CC6A90B}" srcOrd="0" destOrd="0" presId="urn:microsoft.com/office/officeart/2008/layout/HorizontalMultiLevelHierarchy"/>
    <dgm:cxn modelId="{E27A344D-0CEC-4C27-8599-EB4471A39083}" type="presParOf" srcId="{32A14E7D-6979-41AD-BDFF-F1D8E8D3B080}" destId="{4123FE1A-5437-4466-8902-343DEF93B873}" srcOrd="7" destOrd="0" presId="urn:microsoft.com/office/officeart/2008/layout/HorizontalMultiLevelHierarchy"/>
    <dgm:cxn modelId="{085F6E91-F604-4679-B6AA-EC74A4DEDD1C}" type="presParOf" srcId="{4123FE1A-5437-4466-8902-343DEF93B873}" destId="{FA667DED-D8D8-4674-AB7B-E33A388C84F5}" srcOrd="0" destOrd="0" presId="urn:microsoft.com/office/officeart/2008/layout/HorizontalMultiLevelHierarchy"/>
    <dgm:cxn modelId="{2C5C1F64-B132-4A45-B29E-59076CA2E3D8}" type="presParOf" srcId="{4123FE1A-5437-4466-8902-343DEF93B873}" destId="{8A71C8F9-065D-4DBA-AEDE-BE8064E494FF}" srcOrd="1" destOrd="0" presId="urn:microsoft.com/office/officeart/2008/layout/HorizontalMultiLevelHierarchy"/>
    <dgm:cxn modelId="{CB6C9733-DA88-4A62-9F81-EC92AFC47D2A}" type="presParOf" srcId="{32A14E7D-6979-41AD-BDFF-F1D8E8D3B080}" destId="{7B831BA6-66BB-4DB5-B526-593CD7BA48D8}" srcOrd="8" destOrd="0" presId="urn:microsoft.com/office/officeart/2008/layout/HorizontalMultiLevelHierarchy"/>
    <dgm:cxn modelId="{AF2B0FC3-F88B-41E9-AB68-8F779CAC0017}" type="presParOf" srcId="{7B831BA6-66BB-4DB5-B526-593CD7BA48D8}" destId="{5B91193A-8449-4A62-84B1-D3C868240148}" srcOrd="0" destOrd="0" presId="urn:microsoft.com/office/officeart/2008/layout/HorizontalMultiLevelHierarchy"/>
    <dgm:cxn modelId="{F108BAD1-7495-4A88-B5E4-C7B30CBD34D9}" type="presParOf" srcId="{32A14E7D-6979-41AD-BDFF-F1D8E8D3B080}" destId="{7E00ED10-B778-469A-B8FB-527E17FC861E}" srcOrd="9" destOrd="0" presId="urn:microsoft.com/office/officeart/2008/layout/HorizontalMultiLevelHierarchy"/>
    <dgm:cxn modelId="{BDCCFB34-FD05-4E87-89F5-0709088E11FD}" type="presParOf" srcId="{7E00ED10-B778-469A-B8FB-527E17FC861E}" destId="{E08F9481-4620-4D3F-A9EA-7DD0E182ADE9}" srcOrd="0" destOrd="0" presId="urn:microsoft.com/office/officeart/2008/layout/HorizontalMultiLevelHierarchy"/>
    <dgm:cxn modelId="{D4AD2384-41E9-4FE2-9EC7-E50DDA709A42}" type="presParOf" srcId="{7E00ED10-B778-469A-B8FB-527E17FC861E}" destId="{2A225DB8-65DB-4E3D-A0C7-029CD280CB6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7E40E-E49B-4962-B37A-58BB692DDC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7260F-5086-4167-8D39-B40BC25DCEC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(руб.)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FAB97-ECDD-4A01-9A21-2BB5540EE1A0}" type="parTrans" cxnId="{EB785A62-E7D7-4AAB-AB00-7867780901B0}">
      <dgm:prSet/>
      <dgm:spPr/>
      <dgm:t>
        <a:bodyPr/>
        <a:lstStyle/>
        <a:p>
          <a:endParaRPr lang="ru-RU" sz="2400"/>
        </a:p>
      </dgm:t>
    </dgm:pt>
    <dgm:pt modelId="{CD4936B8-093D-42FF-A863-3D3B92F2769E}" type="sibTrans" cxnId="{EB785A62-E7D7-4AAB-AB00-7867780901B0}">
      <dgm:prSet/>
      <dgm:spPr/>
      <dgm:t>
        <a:bodyPr/>
        <a:lstStyle/>
        <a:p>
          <a:endParaRPr lang="ru-RU" sz="2400"/>
        </a:p>
      </dgm:t>
    </dgm:pt>
    <dgm:pt modelId="{7DA9D930-2EF4-4B9B-83CD-ADF77783E82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5 995 151,00 руб.</a:t>
          </a:r>
          <a:endParaRPr lang="ru-RU" sz="18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74559-FB3B-48B2-BD7B-474D75FE4E15}" type="parTrans" cxnId="{E1CBAE40-3DA7-413F-97C6-3E4A188BC776}">
      <dgm:prSet/>
      <dgm:spPr/>
      <dgm:t>
        <a:bodyPr/>
        <a:lstStyle/>
        <a:p>
          <a:endParaRPr lang="ru-RU" sz="2400"/>
        </a:p>
      </dgm:t>
    </dgm:pt>
    <dgm:pt modelId="{A2262125-F656-4C30-BBFA-5EBDB19BA733}" type="sibTrans" cxnId="{E1CBAE40-3DA7-413F-97C6-3E4A188BC776}">
      <dgm:prSet/>
      <dgm:spPr/>
      <dgm:t>
        <a:bodyPr/>
        <a:lstStyle/>
        <a:p>
          <a:endParaRPr lang="ru-RU" sz="2400"/>
        </a:p>
      </dgm:t>
    </dgm:pt>
    <dgm:pt modelId="{B72507E9-A388-4149-94B7-2ED0500DDE2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7 095 561,46 руб.</a:t>
          </a:r>
          <a:endParaRPr lang="ru-RU" sz="18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C4809-CEA3-4540-B47E-A58DBBD216AA}" type="parTrans" cxnId="{90D3EB37-B2A5-4106-B6A6-4FBB49E3189F}">
      <dgm:prSet/>
      <dgm:spPr/>
      <dgm:t>
        <a:bodyPr/>
        <a:lstStyle/>
        <a:p>
          <a:endParaRPr lang="ru-RU" sz="2400"/>
        </a:p>
      </dgm:t>
    </dgm:pt>
    <dgm:pt modelId="{6812CA33-171F-4C88-9B35-523FF074DE47}" type="sibTrans" cxnId="{90D3EB37-B2A5-4106-B6A6-4FBB49E3189F}">
      <dgm:prSet/>
      <dgm:spPr/>
      <dgm:t>
        <a:bodyPr/>
        <a:lstStyle/>
        <a:p>
          <a:endParaRPr lang="ru-RU" sz="2400"/>
        </a:p>
      </dgm:t>
    </dgm:pt>
    <dgm:pt modelId="{73621D70-0159-4A40-96C5-A4C2CBE8F7B6}" type="pres">
      <dgm:prSet presAssocID="{6167E40E-E49B-4962-B37A-58BB692DDC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B3972-D1F2-403A-BBF0-C782F1EE69F6}" type="pres">
      <dgm:prSet presAssocID="{1DB7260F-5086-4167-8D39-B40BC25DCEC5}" presName="composite" presStyleCnt="0"/>
      <dgm:spPr/>
    </dgm:pt>
    <dgm:pt modelId="{BBF3F27B-71D5-46BF-A731-8FCC35BA30A9}" type="pres">
      <dgm:prSet presAssocID="{1DB7260F-5086-4167-8D39-B40BC25DCEC5}" presName="parentText" presStyleLbl="alignNode1" presStyleIdx="0" presStyleCnt="1" custLinFactNeighborX="-15735" custLinFactNeighborY="-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35E5D-C1F9-404E-80D2-EEB74A3E1547}" type="pres">
      <dgm:prSet presAssocID="{1DB7260F-5086-4167-8D39-B40BC25DCEC5}" presName="descendantText" presStyleLbl="alignAcc1" presStyleIdx="0" presStyleCnt="1" custScaleX="81490" custLinFactNeighborX="-680" custLinFactNeighborY="44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3EB37-B2A5-4106-B6A6-4FBB49E3189F}" srcId="{1DB7260F-5086-4167-8D39-B40BC25DCEC5}" destId="{B72507E9-A388-4149-94B7-2ED0500DDE2C}" srcOrd="1" destOrd="0" parTransId="{454C4809-CEA3-4540-B47E-A58DBBD216AA}" sibTransId="{6812CA33-171F-4C88-9B35-523FF074DE47}"/>
    <dgm:cxn modelId="{41A13978-A15A-417C-8812-E4DC1A61B8C7}" type="presOf" srcId="{7DA9D930-2EF4-4B9B-83CD-ADF77783E822}" destId="{8B235E5D-C1F9-404E-80D2-EEB74A3E1547}" srcOrd="0" destOrd="0" presId="urn:microsoft.com/office/officeart/2005/8/layout/chevron2"/>
    <dgm:cxn modelId="{EB785A62-E7D7-4AAB-AB00-7867780901B0}" srcId="{6167E40E-E49B-4962-B37A-58BB692DDC3C}" destId="{1DB7260F-5086-4167-8D39-B40BC25DCEC5}" srcOrd="0" destOrd="0" parTransId="{8EDFAB97-ECDD-4A01-9A21-2BB5540EE1A0}" sibTransId="{CD4936B8-093D-42FF-A863-3D3B92F2769E}"/>
    <dgm:cxn modelId="{B9C5ADF5-2097-4744-AE87-68497257B1F7}" type="presOf" srcId="{1DB7260F-5086-4167-8D39-B40BC25DCEC5}" destId="{BBF3F27B-71D5-46BF-A731-8FCC35BA30A9}" srcOrd="0" destOrd="0" presId="urn:microsoft.com/office/officeart/2005/8/layout/chevron2"/>
    <dgm:cxn modelId="{EBCE7883-8DE6-48F7-A958-634BD08B6FD6}" type="presOf" srcId="{6167E40E-E49B-4962-B37A-58BB692DDC3C}" destId="{73621D70-0159-4A40-96C5-A4C2CBE8F7B6}" srcOrd="0" destOrd="0" presId="urn:microsoft.com/office/officeart/2005/8/layout/chevron2"/>
    <dgm:cxn modelId="{E1CBAE40-3DA7-413F-97C6-3E4A188BC776}" srcId="{1DB7260F-5086-4167-8D39-B40BC25DCEC5}" destId="{7DA9D930-2EF4-4B9B-83CD-ADF77783E822}" srcOrd="0" destOrd="0" parTransId="{5C374559-FB3B-48B2-BD7B-474D75FE4E15}" sibTransId="{A2262125-F656-4C30-BBFA-5EBDB19BA733}"/>
    <dgm:cxn modelId="{8AC42C23-8A2A-416F-AE53-0E581C3F6614}" type="presOf" srcId="{B72507E9-A388-4149-94B7-2ED0500DDE2C}" destId="{8B235E5D-C1F9-404E-80D2-EEB74A3E1547}" srcOrd="0" destOrd="1" presId="urn:microsoft.com/office/officeart/2005/8/layout/chevron2"/>
    <dgm:cxn modelId="{29D32A9F-5DBB-4E7B-A4A6-86DA7C9472E2}" type="presParOf" srcId="{73621D70-0159-4A40-96C5-A4C2CBE8F7B6}" destId="{65DB3972-D1F2-403A-BBF0-C782F1EE69F6}" srcOrd="0" destOrd="0" presId="urn:microsoft.com/office/officeart/2005/8/layout/chevron2"/>
    <dgm:cxn modelId="{E701B59D-5665-4A6A-A8A9-0DF74E722DCB}" type="presParOf" srcId="{65DB3972-D1F2-403A-BBF0-C782F1EE69F6}" destId="{BBF3F27B-71D5-46BF-A731-8FCC35BA30A9}" srcOrd="0" destOrd="0" presId="urn:microsoft.com/office/officeart/2005/8/layout/chevron2"/>
    <dgm:cxn modelId="{A85C7A15-979F-4EAB-A7A6-50E1D1EA250C}" type="presParOf" srcId="{65DB3972-D1F2-403A-BBF0-C782F1EE69F6}" destId="{8B235E5D-C1F9-404E-80D2-EEB74A3E15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81399-BE7A-42C0-AB2D-B3B2A655F28E}">
      <dsp:nvSpPr>
        <dsp:cNvPr id="0" name=""/>
        <dsp:cNvSpPr/>
      </dsp:nvSpPr>
      <dsp:spPr>
        <a:xfrm>
          <a:off x="7123152" y="2897505"/>
          <a:ext cx="418887" cy="189293"/>
        </a:xfrm>
        <a:custGeom>
          <a:avLst/>
          <a:gdLst/>
          <a:ahLst/>
          <a:cxnLst/>
          <a:rect l="0" t="0" r="0" b="0"/>
          <a:pathLst>
            <a:path>
              <a:moveTo>
                <a:pt x="418887" y="0"/>
              </a:moveTo>
              <a:lnTo>
                <a:pt x="418887" y="117719"/>
              </a:lnTo>
              <a:lnTo>
                <a:pt x="0" y="117719"/>
              </a:lnTo>
              <a:lnTo>
                <a:pt x="0" y="1892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AAADC-1C97-4475-9511-BA2AC10D1712}">
      <dsp:nvSpPr>
        <dsp:cNvPr id="0" name=""/>
        <dsp:cNvSpPr/>
      </dsp:nvSpPr>
      <dsp:spPr>
        <a:xfrm>
          <a:off x="6300949" y="2897505"/>
          <a:ext cx="1241090" cy="1125398"/>
        </a:xfrm>
        <a:custGeom>
          <a:avLst/>
          <a:gdLst/>
          <a:ahLst/>
          <a:cxnLst/>
          <a:rect l="0" t="0" r="0" b="0"/>
          <a:pathLst>
            <a:path>
              <a:moveTo>
                <a:pt x="1241090" y="0"/>
              </a:moveTo>
              <a:lnTo>
                <a:pt x="1241090" y="1053824"/>
              </a:lnTo>
              <a:lnTo>
                <a:pt x="0" y="1053824"/>
              </a:lnTo>
              <a:lnTo>
                <a:pt x="0" y="11253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3CD9F-9AE3-4D4C-ACD9-7E03B1C8E871}">
      <dsp:nvSpPr>
        <dsp:cNvPr id="0" name=""/>
        <dsp:cNvSpPr/>
      </dsp:nvSpPr>
      <dsp:spPr>
        <a:xfrm>
          <a:off x="5001791" y="1297299"/>
          <a:ext cx="2540248" cy="205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52"/>
              </a:lnTo>
              <a:lnTo>
                <a:pt x="2540248" y="133752"/>
              </a:lnTo>
              <a:lnTo>
                <a:pt x="2540248" y="205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D6C28-B20A-4916-B1EF-CDC4BBF95395}">
      <dsp:nvSpPr>
        <dsp:cNvPr id="0" name=""/>
        <dsp:cNvSpPr/>
      </dsp:nvSpPr>
      <dsp:spPr>
        <a:xfrm>
          <a:off x="1626230" y="2050695"/>
          <a:ext cx="2308946" cy="1026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751"/>
              </a:lnTo>
              <a:lnTo>
                <a:pt x="2308946" y="954751"/>
              </a:lnTo>
              <a:lnTo>
                <a:pt x="2308946" y="10263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B9EEC-70E6-4B01-967C-9AFE51741178}">
      <dsp:nvSpPr>
        <dsp:cNvPr id="0" name=""/>
        <dsp:cNvSpPr/>
      </dsp:nvSpPr>
      <dsp:spPr>
        <a:xfrm>
          <a:off x="1311763" y="2050695"/>
          <a:ext cx="314467" cy="2469363"/>
        </a:xfrm>
        <a:custGeom>
          <a:avLst/>
          <a:gdLst/>
          <a:ahLst/>
          <a:cxnLst/>
          <a:rect l="0" t="0" r="0" b="0"/>
          <a:pathLst>
            <a:path>
              <a:moveTo>
                <a:pt x="314467" y="0"/>
              </a:moveTo>
              <a:lnTo>
                <a:pt x="314467" y="2397790"/>
              </a:lnTo>
              <a:lnTo>
                <a:pt x="0" y="2397790"/>
              </a:lnTo>
              <a:lnTo>
                <a:pt x="0" y="2469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BFB7C-672B-4FB5-9194-C2D04BB30D84}">
      <dsp:nvSpPr>
        <dsp:cNvPr id="0" name=""/>
        <dsp:cNvSpPr/>
      </dsp:nvSpPr>
      <dsp:spPr>
        <a:xfrm>
          <a:off x="1626230" y="651217"/>
          <a:ext cx="3375560" cy="646081"/>
        </a:xfrm>
        <a:custGeom>
          <a:avLst/>
          <a:gdLst/>
          <a:ahLst/>
          <a:cxnLst/>
          <a:rect l="0" t="0" r="0" b="0"/>
          <a:pathLst>
            <a:path>
              <a:moveTo>
                <a:pt x="3375560" y="64608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B99B4-FEAD-4DDF-9DA2-544FCBABA3D4}">
      <dsp:nvSpPr>
        <dsp:cNvPr id="0" name=""/>
        <dsp:cNvSpPr/>
      </dsp:nvSpPr>
      <dsp:spPr>
        <a:xfrm>
          <a:off x="3728646" y="-81553"/>
          <a:ext cx="2546290" cy="1378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89AEE-A8B2-4C6F-B0DF-9CE244F702D5}">
      <dsp:nvSpPr>
        <dsp:cNvPr id="0" name=""/>
        <dsp:cNvSpPr/>
      </dsp:nvSpPr>
      <dsp:spPr>
        <a:xfrm>
          <a:off x="3814491" y="0"/>
          <a:ext cx="2546290" cy="1378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всего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5 995 151,00руб</a:t>
          </a:r>
          <a:r>
            <a:rPr lang="ru-RU" sz="18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854876" y="40385"/>
        <a:ext cx="2465520" cy="1298082"/>
      </dsp:txXfrm>
    </dsp:sp>
    <dsp:sp modelId="{9A19F3CA-BBE4-4245-9CFF-A49828B101D4}">
      <dsp:nvSpPr>
        <dsp:cNvPr id="0" name=""/>
        <dsp:cNvSpPr/>
      </dsp:nvSpPr>
      <dsp:spPr>
        <a:xfrm>
          <a:off x="372651" y="651217"/>
          <a:ext cx="2507157" cy="139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B19B0-8E82-49DE-AD54-B823063CB840}">
      <dsp:nvSpPr>
        <dsp:cNvPr id="0" name=""/>
        <dsp:cNvSpPr/>
      </dsp:nvSpPr>
      <dsp:spPr>
        <a:xfrm>
          <a:off x="458497" y="732770"/>
          <a:ext cx="2507157" cy="1399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3108700,00  </a:t>
          </a: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499486" y="773759"/>
        <a:ext cx="2425179" cy="1317499"/>
      </dsp:txXfrm>
    </dsp:sp>
    <dsp:sp modelId="{71CA04F4-57D1-4451-B5B3-E53664FD817D}">
      <dsp:nvSpPr>
        <dsp:cNvPr id="0" name=""/>
        <dsp:cNvSpPr/>
      </dsp:nvSpPr>
      <dsp:spPr>
        <a:xfrm>
          <a:off x="356209" y="4520059"/>
          <a:ext cx="1911106" cy="1039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05123-9009-417F-AB8A-68BE11697A98}">
      <dsp:nvSpPr>
        <dsp:cNvPr id="0" name=""/>
        <dsp:cNvSpPr/>
      </dsp:nvSpPr>
      <dsp:spPr>
        <a:xfrm>
          <a:off x="442055" y="4601612"/>
          <a:ext cx="1911106" cy="103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1400" b="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2850200,00 </a:t>
          </a: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472502" y="4632059"/>
        <a:ext cx="1850212" cy="978640"/>
      </dsp:txXfrm>
    </dsp:sp>
    <dsp:sp modelId="{7AC13EE1-6AB7-4E42-B176-5DD7F7DB33FB}">
      <dsp:nvSpPr>
        <dsp:cNvPr id="0" name=""/>
        <dsp:cNvSpPr/>
      </dsp:nvSpPr>
      <dsp:spPr>
        <a:xfrm>
          <a:off x="2840600" y="3077020"/>
          <a:ext cx="2189152" cy="952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E62F3-652B-4992-8A48-769C506A0D5A}">
      <dsp:nvSpPr>
        <dsp:cNvPr id="0" name=""/>
        <dsp:cNvSpPr/>
      </dsp:nvSpPr>
      <dsp:spPr>
        <a:xfrm>
          <a:off x="2926445" y="3158573"/>
          <a:ext cx="2189152" cy="952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1400" b="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258500,00 </a:t>
          </a:r>
          <a:r>
            <a:rPr lang="ru-RU" sz="1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2954340" y="3186468"/>
        <a:ext cx="2133362" cy="896618"/>
      </dsp:txXfrm>
    </dsp:sp>
    <dsp:sp modelId="{1C20969F-CB7D-4BEB-851D-8F0D7768631B}">
      <dsp:nvSpPr>
        <dsp:cNvPr id="0" name=""/>
        <dsp:cNvSpPr/>
      </dsp:nvSpPr>
      <dsp:spPr>
        <a:xfrm>
          <a:off x="6312941" y="1502624"/>
          <a:ext cx="2458197" cy="1394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76179-693D-499A-96E4-DB3C12C559FE}">
      <dsp:nvSpPr>
        <dsp:cNvPr id="0" name=""/>
        <dsp:cNvSpPr/>
      </dsp:nvSpPr>
      <dsp:spPr>
        <a:xfrm>
          <a:off x="6398786" y="1584177"/>
          <a:ext cx="2458197" cy="139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r>
            <a:rPr lang="ru-RU" sz="1400" b="1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2886451,00 </a:t>
          </a:r>
          <a:r>
            <a:rPr lang="ru-RU" sz="14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</a:p>
      </dsp:txBody>
      <dsp:txXfrm>
        <a:off x="6439641" y="1625032"/>
        <a:ext cx="2376487" cy="1313170"/>
      </dsp:txXfrm>
    </dsp:sp>
    <dsp:sp modelId="{207625AF-36F5-4AAF-BD7F-3BB435CD9594}">
      <dsp:nvSpPr>
        <dsp:cNvPr id="0" name=""/>
        <dsp:cNvSpPr/>
      </dsp:nvSpPr>
      <dsp:spPr>
        <a:xfrm>
          <a:off x="5242747" y="4022903"/>
          <a:ext cx="2116403" cy="720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67150-572C-4024-98C4-29762F653C4A}">
      <dsp:nvSpPr>
        <dsp:cNvPr id="0" name=""/>
        <dsp:cNvSpPr/>
      </dsp:nvSpPr>
      <dsp:spPr>
        <a:xfrm>
          <a:off x="5328592" y="4104456"/>
          <a:ext cx="2116403" cy="72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1198800,00руб</a:t>
          </a: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349690" y="4125554"/>
        <a:ext cx="2074207" cy="678150"/>
      </dsp:txXfrm>
    </dsp:sp>
    <dsp:sp modelId="{6A2BA5A5-AD90-4A0A-B413-3B603B9ED3FE}">
      <dsp:nvSpPr>
        <dsp:cNvPr id="0" name=""/>
        <dsp:cNvSpPr/>
      </dsp:nvSpPr>
      <dsp:spPr>
        <a:xfrm>
          <a:off x="6106841" y="3086798"/>
          <a:ext cx="2032622" cy="675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C63F7-BD8A-45AE-82AD-2A6B9155A119}">
      <dsp:nvSpPr>
        <dsp:cNvPr id="0" name=""/>
        <dsp:cNvSpPr/>
      </dsp:nvSpPr>
      <dsp:spPr>
        <a:xfrm>
          <a:off x="6192686" y="3168351"/>
          <a:ext cx="2032622" cy="675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  <a:r>
            <a:rPr 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1 546 818,00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212476" y="3188141"/>
        <a:ext cx="1993042" cy="636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31BA6-66BB-4DB5-B526-593CD7BA48D8}">
      <dsp:nvSpPr>
        <dsp:cNvPr id="0" name=""/>
        <dsp:cNvSpPr/>
      </dsp:nvSpPr>
      <dsp:spPr>
        <a:xfrm>
          <a:off x="1783538" y="1345538"/>
          <a:ext cx="844434" cy="1101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217" y="0"/>
              </a:lnTo>
              <a:lnTo>
                <a:pt x="422217" y="1101773"/>
              </a:lnTo>
              <a:lnTo>
                <a:pt x="844434" y="1101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71052" y="1861721"/>
        <a:ext cx="69407" cy="69407"/>
      </dsp:txXfrm>
    </dsp:sp>
    <dsp:sp modelId="{DD1F6513-4B2F-4515-927A-AA0F19BAE5AA}">
      <dsp:nvSpPr>
        <dsp:cNvPr id="0" name=""/>
        <dsp:cNvSpPr/>
      </dsp:nvSpPr>
      <dsp:spPr>
        <a:xfrm>
          <a:off x="1783538" y="1345538"/>
          <a:ext cx="2645896" cy="509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2948" y="0"/>
              </a:lnTo>
              <a:lnTo>
                <a:pt x="1322948" y="509188"/>
              </a:lnTo>
              <a:lnTo>
                <a:pt x="2645896" y="509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039126" y="1532771"/>
        <a:ext cx="134722" cy="134722"/>
      </dsp:txXfrm>
    </dsp:sp>
    <dsp:sp modelId="{8B8E785B-4515-40F0-9DAA-E5D38F5B45C1}">
      <dsp:nvSpPr>
        <dsp:cNvPr id="0" name=""/>
        <dsp:cNvSpPr/>
      </dsp:nvSpPr>
      <dsp:spPr>
        <a:xfrm>
          <a:off x="1783538" y="1081646"/>
          <a:ext cx="4707553" cy="263892"/>
        </a:xfrm>
        <a:custGeom>
          <a:avLst/>
          <a:gdLst/>
          <a:ahLst/>
          <a:cxnLst/>
          <a:rect l="0" t="0" r="0" b="0"/>
          <a:pathLst>
            <a:path>
              <a:moveTo>
                <a:pt x="0" y="263892"/>
              </a:moveTo>
              <a:lnTo>
                <a:pt x="2353776" y="263892"/>
              </a:lnTo>
              <a:lnTo>
                <a:pt x="2353776" y="0"/>
              </a:lnTo>
              <a:lnTo>
                <a:pt x="47075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019442" y="1095718"/>
        <a:ext cx="235747" cy="235747"/>
      </dsp:txXfrm>
    </dsp:sp>
    <dsp:sp modelId="{4A2299EF-EFEE-48FB-93DD-6BC7C60BA6A0}">
      <dsp:nvSpPr>
        <dsp:cNvPr id="0" name=""/>
        <dsp:cNvSpPr/>
      </dsp:nvSpPr>
      <dsp:spPr>
        <a:xfrm>
          <a:off x="1783538" y="578588"/>
          <a:ext cx="3217037" cy="766949"/>
        </a:xfrm>
        <a:custGeom>
          <a:avLst/>
          <a:gdLst/>
          <a:ahLst/>
          <a:cxnLst/>
          <a:rect l="0" t="0" r="0" b="0"/>
          <a:pathLst>
            <a:path>
              <a:moveTo>
                <a:pt x="0" y="766949"/>
              </a:moveTo>
              <a:lnTo>
                <a:pt x="1608518" y="766949"/>
              </a:lnTo>
              <a:lnTo>
                <a:pt x="1608518" y="0"/>
              </a:lnTo>
              <a:lnTo>
                <a:pt x="32170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309377" y="879383"/>
        <a:ext cx="165359" cy="165359"/>
      </dsp:txXfrm>
    </dsp:sp>
    <dsp:sp modelId="{13D14BB2-91B7-472A-B39B-38248915C52C}">
      <dsp:nvSpPr>
        <dsp:cNvPr id="0" name=""/>
        <dsp:cNvSpPr/>
      </dsp:nvSpPr>
      <dsp:spPr>
        <a:xfrm>
          <a:off x="1783538" y="275306"/>
          <a:ext cx="686262" cy="1070231"/>
        </a:xfrm>
        <a:custGeom>
          <a:avLst/>
          <a:gdLst/>
          <a:ahLst/>
          <a:cxnLst/>
          <a:rect l="0" t="0" r="0" b="0"/>
          <a:pathLst>
            <a:path>
              <a:moveTo>
                <a:pt x="0" y="1070231"/>
              </a:moveTo>
              <a:lnTo>
                <a:pt x="343131" y="1070231"/>
              </a:lnTo>
              <a:lnTo>
                <a:pt x="343131" y="0"/>
              </a:lnTo>
              <a:lnTo>
                <a:pt x="6862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94886" y="778638"/>
        <a:ext cx="63567" cy="63567"/>
      </dsp:txXfrm>
    </dsp:sp>
    <dsp:sp modelId="{9284FC25-D22D-451E-9F59-8B8F63B5A4DB}">
      <dsp:nvSpPr>
        <dsp:cNvPr id="0" name=""/>
        <dsp:cNvSpPr/>
      </dsp:nvSpPr>
      <dsp:spPr>
        <a:xfrm rot="16200000">
          <a:off x="260178" y="672789"/>
          <a:ext cx="1701221" cy="1345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Разделы классификации  расходов бюджета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178" y="672789"/>
        <a:ext cx="1701221" cy="1345498"/>
      </dsp:txXfrm>
    </dsp:sp>
    <dsp:sp modelId="{C0A6E98B-2D0B-4631-82C8-21337C703BE5}">
      <dsp:nvSpPr>
        <dsp:cNvPr id="0" name=""/>
        <dsp:cNvSpPr/>
      </dsp:nvSpPr>
      <dsp:spPr>
        <a:xfrm>
          <a:off x="2469801" y="1840"/>
          <a:ext cx="1815573" cy="546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«Общегосударственные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9801" y="1840"/>
        <a:ext cx="1815573" cy="546931"/>
      </dsp:txXfrm>
    </dsp:sp>
    <dsp:sp modelId="{02061CF6-A627-44CF-90F0-06F266057454}">
      <dsp:nvSpPr>
        <dsp:cNvPr id="0" name=""/>
        <dsp:cNvSpPr/>
      </dsp:nvSpPr>
      <dsp:spPr>
        <a:xfrm>
          <a:off x="5000576" y="350142"/>
          <a:ext cx="1764758" cy="456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02.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оборона»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0576" y="350142"/>
        <a:ext cx="1764758" cy="456891"/>
      </dsp:txXfrm>
    </dsp:sp>
    <dsp:sp modelId="{3798609A-39CF-4070-8843-57792F861FE1}">
      <dsp:nvSpPr>
        <dsp:cNvPr id="0" name=""/>
        <dsp:cNvSpPr/>
      </dsp:nvSpPr>
      <dsp:spPr>
        <a:xfrm>
          <a:off x="6491092" y="886782"/>
          <a:ext cx="1879482" cy="389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«Национальная экономика»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1092" y="886782"/>
        <a:ext cx="1879482" cy="389727"/>
      </dsp:txXfrm>
    </dsp:sp>
    <dsp:sp modelId="{FA667DED-D8D8-4674-AB7B-E33A388C84F5}">
      <dsp:nvSpPr>
        <dsp:cNvPr id="0" name=""/>
        <dsp:cNvSpPr/>
      </dsp:nvSpPr>
      <dsp:spPr>
        <a:xfrm>
          <a:off x="4429435" y="1516923"/>
          <a:ext cx="1711557" cy="675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«Жилищно-коммунальное хозяйство»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9435" y="1516923"/>
        <a:ext cx="1711557" cy="675606"/>
      </dsp:txXfrm>
    </dsp:sp>
    <dsp:sp modelId="{E08F9481-4620-4D3F-A9EA-7DD0E182ADE9}">
      <dsp:nvSpPr>
        <dsp:cNvPr id="0" name=""/>
        <dsp:cNvSpPr/>
      </dsp:nvSpPr>
      <dsp:spPr>
        <a:xfrm>
          <a:off x="2627973" y="2168061"/>
          <a:ext cx="1556354" cy="558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08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«Культура, кинематография»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7973" y="2168061"/>
        <a:ext cx="1556354" cy="558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3F27B-71D5-46BF-A731-8FCC35BA30A9}">
      <dsp:nvSpPr>
        <dsp:cNvPr id="0" name=""/>
        <dsp:cNvSpPr/>
      </dsp:nvSpPr>
      <dsp:spPr>
        <a:xfrm rot="5400000">
          <a:off x="101317" y="258722"/>
          <a:ext cx="1724818" cy="1207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(руб.)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0040" y="603685"/>
        <a:ext cx="1207372" cy="517446"/>
      </dsp:txXfrm>
    </dsp:sp>
    <dsp:sp modelId="{8B235E5D-C1F9-404E-80D2-EEB74A3E1547}">
      <dsp:nvSpPr>
        <dsp:cNvPr id="0" name=""/>
        <dsp:cNvSpPr/>
      </dsp:nvSpPr>
      <dsp:spPr>
        <a:xfrm rot="5400000">
          <a:off x="4756230" y="-1875871"/>
          <a:ext cx="1121721" cy="58815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5 995 151,00 руб.</a:t>
          </a:r>
          <a:endParaRPr lang="ru-RU" sz="1800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7 095 561,46 руб.</a:t>
          </a:r>
          <a:endParaRPr lang="ru-RU" sz="1800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76298" y="558819"/>
        <a:ext cx="5826828" cy="1012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903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17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3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03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31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6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Чкаловске сельское поселение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 на 2024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75544194"/>
              </p:ext>
            </p:extLst>
          </p:nvPr>
        </p:nvGraphicFramePr>
        <p:xfrm>
          <a:off x="179512" y="764704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61248"/>
            <a:ext cx="2120900" cy="725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Соединительная линия уступом 4"/>
          <p:cNvCxnSpPr/>
          <p:nvPr/>
        </p:nvCxnSpPr>
        <p:spPr bwMode="auto">
          <a:xfrm rot="5400000">
            <a:off x="7376430" y="4113622"/>
            <a:ext cx="1944216" cy="1151036"/>
          </a:xfrm>
          <a:prstGeom prst="bentConnector3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sq" cmpd="sng" algn="ctr">
            <a:solidFill>
              <a:schemeClr val="bg2">
                <a:alpha val="62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algn="ctr" rotWithShape="0">
              <a:schemeClr val="bg2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1622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92888" cy="6096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3"/>
            <a:ext cx="8496944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marR="0" lvl="0" indent="0" defTabSz="91440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2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Расходы</a:t>
            </a:r>
            <a:r>
              <a:rPr kumimoji="0" lang="ru-RU" sz="18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2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</a:t>
            </a:r>
            <a:r>
              <a:rPr kumimoji="0" lang="ru-RU" sz="1800" b="1" i="0" u="none" strike="noStrike" kern="0" cap="none" spc="3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-</a:t>
            </a: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выплачиваемые</a:t>
            </a:r>
            <a:r>
              <a:rPr kumimoji="0" lang="ru-RU" sz="1600" b="0" i="0" u="none" strike="noStrike" kern="0" cap="none" spc="5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из</a:t>
            </a:r>
            <a:r>
              <a:rPr kumimoji="0" lang="ru-RU" sz="1600" b="0" i="0" u="none" strike="noStrike" kern="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</a:t>
            </a:r>
            <a:r>
              <a:rPr kumimoji="0" lang="ru-RU" sz="1600" b="0" i="0" u="none" strike="noStrike" kern="0" cap="none" spc="2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денежные</a:t>
            </a:r>
            <a:r>
              <a:rPr kumimoji="0" lang="ru-RU" sz="1600" b="0" i="0" u="none" strike="noStrike" kern="0" cap="none" spc="3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средства,</a:t>
            </a:r>
            <a:r>
              <a:rPr kumimoji="0" lang="ru-RU" sz="1600" b="0" i="0" u="none" strike="noStrike" kern="0" cap="none" spc="1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за</a:t>
            </a:r>
            <a:r>
              <a:rPr kumimoji="0" lang="ru-RU" sz="1600" b="0" i="0" u="none" strike="noStrike" kern="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исключением</a:t>
            </a:r>
            <a:r>
              <a:rPr kumimoji="0" lang="ru-RU" sz="1600" b="0" i="0" u="none" strike="noStrike" kern="0" cap="none" spc="5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средств, </a:t>
            </a:r>
            <a:r>
              <a:rPr kumimoji="0" lang="ru-RU" sz="16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являющихся</a:t>
            </a:r>
            <a:r>
              <a:rPr kumimoji="0" lang="ru-RU" sz="1600" b="0" i="0" u="none" strike="noStrike" kern="0" cap="none" spc="4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источниками</a:t>
            </a:r>
            <a:r>
              <a:rPr kumimoji="0" lang="ru-RU" sz="1600" b="0" i="0" u="none" strike="noStrike" kern="0" cap="none" spc="3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дефицита</a:t>
            </a:r>
            <a:r>
              <a:rPr kumimoji="0" lang="ru-RU" sz="1600" b="0" i="0" u="none" strike="noStrike" kern="0" cap="none" spc="4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13335" defTabSz="91440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Формирование</a:t>
            </a: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3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расходов</a:t>
            </a:r>
            <a:r>
              <a:rPr kumimoji="0" lang="ru-RU" sz="18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осуществляется</a:t>
            </a:r>
            <a:r>
              <a:rPr kumimoji="0" lang="ru-RU" sz="1600" b="0" i="0" u="none" strike="noStrike" kern="0" cap="none" spc="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соответствии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расходными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обязательствами, 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обусловленными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установленным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законодательством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разграничением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полномочий,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исполнение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которых</a:t>
            </a:r>
            <a:r>
              <a:rPr kumimoji="0" lang="ru-RU" sz="1600" b="0" i="0" u="none" strike="noStrike" kern="0" cap="none" spc="-2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должно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происходить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очередном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финансовом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году</a:t>
            </a:r>
            <a:r>
              <a:rPr kumimoji="0" lang="ru-RU" sz="1600" b="0" i="0" u="none" strike="noStrike" kern="0" cap="none" spc="-2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за</a:t>
            </a:r>
            <a:r>
              <a:rPr kumimoji="0" lang="ru-RU" sz="1600" b="0" i="0" u="none" strike="noStrike" kern="0" cap="none" spc="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счет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средств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соответствующих </a:t>
            </a:r>
            <a:r>
              <a:rPr kumimoji="0" lang="ru-RU" sz="1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600" b="0" i="0" u="none" strike="noStrike" kern="0" cap="none" spc="-2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бюджетов.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5969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Принципы</a:t>
            </a:r>
            <a:r>
              <a:rPr kumimoji="0" lang="ru-RU" sz="1800" b="1" i="0" u="none" strike="noStrike" kern="0" cap="none" spc="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формирования</a:t>
            </a:r>
            <a:r>
              <a:rPr kumimoji="0" lang="ru-RU" sz="1800" b="1" i="0" u="none" strike="noStrike" kern="0" cap="none" spc="5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3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расходов</a:t>
            </a:r>
            <a:r>
              <a:rPr kumimoji="0" lang="ru-RU" sz="1800" b="1" i="0" u="none" strike="noStrike" kern="0" cap="none" spc="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800" b="1" i="0" u="none" strike="noStrike" kern="0" cap="none" spc="-2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бюджета: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8290" marR="0" lvl="0" indent="-229235" defTabSz="91440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E30058"/>
              </a:buClr>
              <a:buSzPct val="82142"/>
              <a:buFont typeface="Wingdings"/>
              <a:buChar char=""/>
              <a:tabLst>
                <a:tab pos="288925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</a:t>
            </a:r>
            <a:r>
              <a:rPr kumimoji="0" lang="ru-RU" sz="1400" b="0" i="0" u="none" strike="noStrike" kern="0" cap="none" spc="-3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разделам;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8290" marR="0" lvl="0" indent="-229235" defTabSz="91440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E30058"/>
              </a:buClr>
              <a:buSzPct val="82142"/>
              <a:buFont typeface="Wingdings"/>
              <a:buChar char=""/>
              <a:tabLst>
                <a:tab pos="288925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</a:t>
            </a:r>
            <a:r>
              <a:rPr kumimoji="0" lang="ru-RU" sz="1400" b="0" i="0" u="none" strike="noStrike" kern="0" cap="none" spc="-4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ведомствам;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8290" marR="0" lvl="0" indent="-229235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rgbClr val="E30058"/>
              </a:buClr>
              <a:buSzPct val="82142"/>
              <a:buFont typeface="Wingdings"/>
              <a:buChar char=""/>
              <a:tabLst>
                <a:tab pos="288925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</a:t>
            </a:r>
            <a:r>
              <a:rPr kumimoji="0" lang="ru-RU" sz="14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муниципальным</a:t>
            </a:r>
            <a:r>
              <a:rPr kumimoji="0" lang="ru-RU" sz="1400" b="0" i="0" u="none" strike="noStrike" kern="0" cap="none" spc="-4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программам</a:t>
            </a:r>
            <a:r>
              <a:rPr kumimoji="0" lang="ru-RU" sz="14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Чкаловского </a:t>
            </a:r>
            <a:r>
              <a:rPr kumimoji="0" lang="ru-RU" sz="14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сельского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1400" b="0" i="0" u="none" strike="noStrike" kern="0" cap="none" spc="5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cs typeface="Times New Roman"/>
              </a:rPr>
              <a:t>поселения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44893273"/>
              </p:ext>
            </p:extLst>
          </p:nvPr>
        </p:nvGraphicFramePr>
        <p:xfrm>
          <a:off x="323528" y="3673387"/>
          <a:ext cx="8640960" cy="295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1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467544" y="116632"/>
            <a:ext cx="8352928" cy="158417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Расходы </a:t>
            </a:r>
            <a:r>
              <a:rPr lang="ru-RU" sz="2400" b="1" dirty="0" smtClean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бюджета муниципального образования</a:t>
            </a:r>
          </a:p>
          <a:p>
            <a:pPr lvl="0" algn="ctr"/>
            <a:r>
              <a:rPr lang="ru-RU" sz="2400" b="1" dirty="0" smtClean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 Чкаловское сельское поселение </a:t>
            </a:r>
          </a:p>
          <a:p>
            <a:pPr lvl="0" algn="ctr"/>
            <a:r>
              <a:rPr lang="ru-RU" sz="2400" b="1" dirty="0" smtClean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Нижнегорского </a:t>
            </a:r>
            <a:r>
              <a:rPr lang="ru-RU" sz="2400" b="1" dirty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района Республики </a:t>
            </a:r>
            <a:r>
              <a:rPr lang="ru-RU" sz="2400" b="1" dirty="0" smtClean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Крым с изменениями </a:t>
            </a:r>
          </a:p>
          <a:p>
            <a:pPr lvl="0" algn="ctr"/>
            <a:r>
              <a:rPr lang="ru-RU" sz="2400" b="1" dirty="0" smtClean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в </a:t>
            </a:r>
            <a:r>
              <a:rPr lang="ru-RU" sz="2400" b="1" dirty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разрезе разделов бюджетной </a:t>
            </a:r>
            <a:r>
              <a:rPr lang="ru-RU" sz="2400" b="1" dirty="0" smtClean="0">
                <a:ln>
                  <a:solidFill>
                    <a:srgbClr val="9CB084"/>
                  </a:solidFill>
                </a:ln>
                <a:solidFill>
                  <a:schemeClr val="bg2"/>
                </a:solidFill>
                <a:latin typeface="Times New Roman"/>
              </a:rPr>
              <a:t>классификации на 2024 год</a:t>
            </a:r>
            <a:endParaRPr lang="ru-RU" sz="2400" b="1" dirty="0">
              <a:ln>
                <a:solidFill>
                  <a:srgbClr val="9CB084"/>
                </a:solidFill>
              </a:ln>
              <a:solidFill>
                <a:schemeClr val="bg2"/>
              </a:solidFill>
              <a:latin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82238"/>
              </p:ext>
            </p:extLst>
          </p:nvPr>
        </p:nvGraphicFramePr>
        <p:xfrm>
          <a:off x="467544" y="2132856"/>
          <a:ext cx="8352929" cy="372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7"/>
                <a:gridCol w="1656184"/>
                <a:gridCol w="1656184"/>
                <a:gridCol w="1656184"/>
              </a:tblGrid>
              <a:tr h="5868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(руб.)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Изменения (руб.)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 (руб.)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899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3 290 967,00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242 502,14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3 533 469,14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8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 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139 845,00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139 845,00</a:t>
                      </a:r>
                    </a:p>
                  </a:txBody>
                  <a:tcPr/>
                </a:tc>
              </a:tr>
              <a:tr h="3778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9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2 535 675,00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817 908,32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3 353 583,32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5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КУЛЬТУРА. КИНЕМАТОГРАФИЯ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28 664,00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8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28 664,00</a:t>
                      </a:r>
                    </a:p>
                  </a:txBody>
                  <a:tcPr/>
                </a:tc>
              </a:tr>
              <a:tr h="589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5 995 151,00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1 100 410,46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7 095 561,46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08751318"/>
              </p:ext>
            </p:extLst>
          </p:nvPr>
        </p:nvGraphicFramePr>
        <p:xfrm>
          <a:off x="107504" y="2708920"/>
          <a:ext cx="885698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 bwMode="auto">
          <a:xfrm>
            <a:off x="251520" y="116632"/>
            <a:ext cx="8892480" cy="165618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Чкаловское сельское поселение Нижнегорского района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на 2024 год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 плановый период 2025 и 2026 годов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315200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в 2024 году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42960" y="908720"/>
            <a:ext cx="8352928" cy="511256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2000" dirty="0">
                <a:solidFill>
                  <a:srgbClr val="005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Чкаловское сельское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Нижнегорского района Республики Крым после внесения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решение Чкаловского сельского совета Нижнегорского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Республики Крым от 25.12.2024 №2 «О бюджете муниципального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Чкаловское сельское поселение Нижнегорского района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 на 2024 год и плановый период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2025 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2026 годов»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1 100 410,46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руб.  </a:t>
            </a:r>
            <a:r>
              <a:rPr lang="ru-RU" sz="2000" baseline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2000" baseline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-ой сессии  </a:t>
            </a:r>
            <a:r>
              <a:rPr lang="en-US" sz="2000" baseline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aseline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созыва от 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baseline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.04.2024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</a:t>
            </a:r>
            <a:r>
              <a:rPr lang="ru-RU" sz="2000" baseline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дефицит </a:t>
            </a:r>
            <a:r>
              <a:rPr lang="ru-RU" sz="2000" baseline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aseline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Чкаловское сельское поселение Нижнегорского района Республики Крым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1 100 410,46 руб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покрытия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определен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изменением остатков средств на счетах по учету средств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бюджета.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827584" y="116632"/>
            <a:ext cx="7704856" cy="144016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67544" y="1556792"/>
            <a:ext cx="8208912" cy="424847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информацией об изменениях бюджета 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Чкаловского сельского совета 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 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ознакомится на официальном </a:t>
            </a:r>
            <a:endParaRPr lang="ru-RU" sz="2800" i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 «</a:t>
            </a:r>
            <a:r>
              <a:rPr lang="en-US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nijno.rk.gov.ru</a:t>
            </a:r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«Муниципальные образования»</a:t>
            </a:r>
          </a:p>
          <a:p>
            <a:pPr lvl="0" algn="ctr"/>
            <a:r>
              <a:rPr lang="ru-RU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«Чкаловское сельское поселение</a:t>
            </a:r>
            <a:r>
              <a:rPr lang="ru-RU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/>
                </a:solidFill>
              </a:rPr>
              <a:t>О внесении изменений в решение Чкаловского </a:t>
            </a:r>
            <a:r>
              <a:rPr lang="ru-RU" sz="3200" dirty="0">
                <a:solidFill>
                  <a:schemeClr val="bg2"/>
                </a:solidFill>
              </a:rPr>
              <a:t>сельского совета Нижнегорского района Республики Крым от </a:t>
            </a:r>
            <a:r>
              <a:rPr lang="ru-RU" sz="3200" dirty="0" smtClean="0">
                <a:solidFill>
                  <a:schemeClr val="bg2"/>
                </a:solidFill>
              </a:rPr>
              <a:t>25.12.2023 №2 </a:t>
            </a:r>
            <a:r>
              <a:rPr lang="ru-RU" sz="3200" dirty="0">
                <a:solidFill>
                  <a:schemeClr val="bg2"/>
                </a:solidFill>
              </a:rPr>
              <a:t>«О бюджете муниципального образования Чкаловское сельское поселение Нижнегорского района Республики Крым на </a:t>
            </a:r>
            <a:r>
              <a:rPr lang="ru-RU" sz="3200" dirty="0" smtClean="0">
                <a:solidFill>
                  <a:schemeClr val="bg2"/>
                </a:solidFill>
              </a:rPr>
              <a:t>2024 </a:t>
            </a:r>
            <a:r>
              <a:rPr lang="ru-RU" sz="3200" dirty="0">
                <a:solidFill>
                  <a:schemeClr val="bg2"/>
                </a:solidFill>
              </a:rPr>
              <a:t>год и на плановый период  </a:t>
            </a:r>
            <a:r>
              <a:rPr lang="ru-RU" sz="3200" dirty="0" smtClean="0">
                <a:solidFill>
                  <a:schemeClr val="bg2"/>
                </a:solidFill>
              </a:rPr>
              <a:t>2025 </a:t>
            </a:r>
            <a:r>
              <a:rPr lang="ru-RU" sz="3200" dirty="0">
                <a:solidFill>
                  <a:schemeClr val="bg2"/>
                </a:solidFill>
              </a:rPr>
              <a:t>и </a:t>
            </a:r>
            <a:r>
              <a:rPr lang="ru-RU" sz="3200" dirty="0" smtClean="0">
                <a:solidFill>
                  <a:schemeClr val="bg2"/>
                </a:solidFill>
              </a:rPr>
              <a:t>2026 </a:t>
            </a:r>
            <a:r>
              <a:rPr lang="ru-RU" sz="3200" dirty="0">
                <a:solidFill>
                  <a:schemeClr val="bg2"/>
                </a:solidFill>
              </a:rPr>
              <a:t>годов</a:t>
            </a:r>
            <a:r>
              <a:rPr lang="ru-RU" sz="3200" dirty="0" smtClean="0">
                <a:solidFill>
                  <a:schemeClr val="bg2"/>
                </a:solidFill>
              </a:rPr>
              <a:t>»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ru-RU" sz="3200" dirty="0">
                <a:solidFill>
                  <a:schemeClr val="bg2"/>
                </a:solidFill>
              </a:rPr>
              <a:t>(в редакции решения Чкаловского сельского совета Нижнегорского района Республики Крым от </a:t>
            </a:r>
            <a:r>
              <a:rPr lang="ru-RU" sz="3200" dirty="0" smtClean="0">
                <a:solidFill>
                  <a:schemeClr val="bg2"/>
                </a:solidFill>
              </a:rPr>
              <a:t>1</a:t>
            </a:r>
            <a:r>
              <a:rPr lang="en-US" sz="3200" dirty="0" smtClean="0">
                <a:solidFill>
                  <a:schemeClr val="bg2"/>
                </a:solidFill>
              </a:rPr>
              <a:t>0</a:t>
            </a:r>
            <a:r>
              <a:rPr lang="ru-RU" sz="3200" dirty="0" smtClean="0">
                <a:solidFill>
                  <a:schemeClr val="bg2"/>
                </a:solidFill>
              </a:rPr>
              <a:t>.04.202</a:t>
            </a:r>
            <a:r>
              <a:rPr lang="ru-RU" sz="3200" dirty="0">
                <a:solidFill>
                  <a:schemeClr val="bg2"/>
                </a:solidFill>
              </a:rPr>
              <a:t>4</a:t>
            </a:r>
            <a:r>
              <a:rPr lang="ru-RU" sz="3200" dirty="0" smtClean="0">
                <a:solidFill>
                  <a:schemeClr val="bg2"/>
                </a:solidFill>
              </a:rPr>
              <a:t> </a:t>
            </a:r>
            <a:r>
              <a:rPr lang="ru-RU" sz="3200" dirty="0">
                <a:solidFill>
                  <a:schemeClr val="bg2"/>
                </a:solidFill>
              </a:rPr>
              <a:t>№1)</a:t>
            </a:r>
          </a:p>
        </p:txBody>
      </p:sp>
    </p:spTree>
    <p:extLst>
      <p:ext uri="{BB962C8B-B14F-4D97-AF65-F5344CB8AC3E}">
        <p14:creationId xmlns:p14="http://schemas.microsoft.com/office/powerpoint/2010/main" val="22949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 Уважаемые жители </a:t>
            </a:r>
          </a:p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Чкаловского </a:t>
            </a:r>
            <a:r>
              <a:rPr lang="ru-RU" sz="2400" dirty="0">
                <a:solidFill>
                  <a:schemeClr val="bg2"/>
                </a:solidFill>
              </a:rPr>
              <a:t>сельского поселения </a:t>
            </a:r>
            <a:endParaRPr lang="ru-RU" sz="2400" dirty="0" smtClean="0">
              <a:solidFill>
                <a:schemeClr val="bg2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Нижнегорского </a:t>
            </a:r>
            <a:r>
              <a:rPr lang="ru-RU" sz="2400" dirty="0">
                <a:solidFill>
                  <a:schemeClr val="bg2"/>
                </a:solidFill>
              </a:rPr>
              <a:t>района Республики Крым</a:t>
            </a:r>
            <a:r>
              <a:rPr lang="ru-RU" sz="2400" dirty="0" smtClean="0">
                <a:solidFill>
                  <a:schemeClr val="bg2"/>
                </a:solidFill>
              </a:rPr>
              <a:t>!</a:t>
            </a:r>
            <a:endParaRPr lang="ru-RU" sz="2400" dirty="0">
              <a:solidFill>
                <a:schemeClr val="bg2"/>
              </a:solidFill>
            </a:endParaRPr>
          </a:p>
          <a:p>
            <a:pPr algn="just"/>
            <a:r>
              <a:rPr lang="ru-RU" sz="1600" dirty="0" smtClean="0">
                <a:solidFill>
                  <a:schemeClr val="bg2"/>
                </a:solidFill>
              </a:rPr>
              <a:t>Каждое поселение имеет собственный (местный) бюджет и право на получение средств из  федерального бюджета и средств из бюджета Республики Крым в соответствии с федеральными законами и законами Республики Крым.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</a:rPr>
              <a:t> </a:t>
            </a:r>
            <a:r>
              <a:rPr lang="ru-RU" sz="1600" b="1" dirty="0" smtClean="0">
                <a:solidFill>
                  <a:schemeClr val="bg2"/>
                </a:solidFill>
              </a:rPr>
              <a:t>Бюджет поселения </a:t>
            </a:r>
            <a:r>
              <a:rPr lang="ru-RU" sz="1600" dirty="0" smtClean="0">
                <a:solidFill>
                  <a:schemeClr val="bg2"/>
                </a:solidFill>
              </a:rPr>
              <a:t>— это форма образования и расходования денежных средств, предназначенных для финансового обеспечения задач и функций местного сельского поселения.</a:t>
            </a:r>
          </a:p>
          <a:p>
            <a:pPr algn="just"/>
            <a:r>
              <a:rPr lang="ru-RU" sz="1600" b="1" dirty="0" smtClean="0">
                <a:solidFill>
                  <a:schemeClr val="bg2"/>
                </a:solidFill>
              </a:rPr>
              <a:t>Бюджет для граждан </a:t>
            </a:r>
            <a:r>
              <a:rPr lang="ru-RU" sz="1600" dirty="0" smtClean="0">
                <a:solidFill>
                  <a:schemeClr val="bg2"/>
                </a:solidFill>
              </a:rPr>
              <a:t>– это документ, обеспечивающий представление бюджета и отчетов об их исполнении в доступной для граждан форме. Бюджет для граждан разрабатывается для ознакомления граждан (заинтересованных пользователей) с задачами и приоритетными направлениями бюджетной политики, основными условиями формирования и исполнения бюджетов, источниками доходов бюджетов, обоснованиями бюджетных расходов, планируемыми и достигнутыми результатами использования бюджетных ассигнований, а также вовлечения граждан в обсуждение бюджетных решений.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</a:rPr>
              <a:t> 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ОСНОВНЫЕ ПОНЯТИЯ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Доходы бюджета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денежные средства поступающие в бюджет, за </a:t>
            </a:r>
            <a:r>
              <a:rPr lang="ru-RU" dirty="0">
                <a:solidFill>
                  <a:schemeClr val="bg2"/>
                </a:solidFill>
              </a:rPr>
              <a:t>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r>
              <a:rPr lang="ru-RU" b="1" i="1" dirty="0" smtClean="0">
                <a:solidFill>
                  <a:schemeClr val="bg2"/>
                </a:solidFill>
              </a:rPr>
              <a:t>Расходы </a:t>
            </a:r>
            <a:r>
              <a:rPr lang="ru-RU" b="1" i="1" dirty="0">
                <a:solidFill>
                  <a:schemeClr val="bg2"/>
                </a:solidFill>
              </a:rPr>
              <a:t>бюджета </a:t>
            </a:r>
            <a:r>
              <a:rPr lang="ru-RU" b="1" i="1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- </a:t>
            </a:r>
            <a:r>
              <a:rPr lang="ru-RU" dirty="0">
                <a:solidFill>
                  <a:schemeClr val="bg2"/>
                </a:solidFill>
              </a:rPr>
              <a:t>денежные средства, выплачиваемые из бюджета, за исключением средств, являющихся источниками финансирования дефицита </a:t>
            </a:r>
            <a:r>
              <a:rPr lang="ru-RU" dirty="0" smtClean="0">
                <a:solidFill>
                  <a:schemeClr val="bg2"/>
                </a:solidFill>
              </a:rPr>
              <a:t>бюджета.</a:t>
            </a:r>
            <a:endParaRPr lang="ru-RU" dirty="0">
              <a:solidFill>
                <a:schemeClr val="bg2"/>
              </a:solidFill>
            </a:endParaRPr>
          </a:p>
          <a:p>
            <a:r>
              <a:rPr lang="ru-RU" b="1" i="1" dirty="0">
                <a:solidFill>
                  <a:schemeClr val="bg2"/>
                </a:solidFill>
              </a:rPr>
              <a:t>Межбюджетные трансферты </a:t>
            </a:r>
            <a:r>
              <a:rPr lang="ru-RU" b="1" i="1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- </a:t>
            </a:r>
            <a:r>
              <a:rPr lang="ru-RU" dirty="0">
                <a:solidFill>
                  <a:schemeClr val="bg2"/>
                </a:solidFill>
              </a:rPr>
              <a:t>средства, предоставляемые одним бюджетом бюджетной системы другому бюджету бюджетной </a:t>
            </a:r>
            <a:r>
              <a:rPr lang="ru-RU" dirty="0" smtClean="0">
                <a:solidFill>
                  <a:schemeClr val="bg2"/>
                </a:solidFill>
              </a:rPr>
              <a:t>системы.</a:t>
            </a:r>
            <a:endParaRPr lang="ru-RU" dirty="0">
              <a:solidFill>
                <a:schemeClr val="bg2"/>
              </a:solidFill>
            </a:endParaRPr>
          </a:p>
          <a:p>
            <a:r>
              <a:rPr lang="ru-RU" b="1" i="1" dirty="0" smtClean="0">
                <a:solidFill>
                  <a:schemeClr val="bg2"/>
                </a:solidFill>
              </a:rPr>
              <a:t>Консолидированный </a:t>
            </a:r>
            <a:r>
              <a:rPr lang="ru-RU" b="1" i="1" dirty="0">
                <a:solidFill>
                  <a:schemeClr val="bg2"/>
                </a:solidFill>
              </a:rPr>
              <a:t>бюджет </a:t>
            </a:r>
            <a:r>
              <a:rPr lang="ru-RU" dirty="0">
                <a:solidFill>
                  <a:schemeClr val="bg2"/>
                </a:solidFill>
              </a:rPr>
              <a:t>- свод бюджетов бюджетной системы на соответствующей территории (без учета межбюджетных трансфертов между этими бюджетами</a:t>
            </a:r>
            <a:r>
              <a:rPr lang="ru-RU" dirty="0" smtClean="0">
                <a:solidFill>
                  <a:schemeClr val="bg2"/>
                </a:solidFill>
              </a:rPr>
              <a:t>). </a:t>
            </a:r>
            <a:endParaRPr lang="ru-RU" dirty="0">
              <a:solidFill>
                <a:schemeClr val="bg2"/>
              </a:solidFill>
            </a:endParaRPr>
          </a:p>
          <a:p>
            <a:r>
              <a:rPr lang="ru-RU" b="1" i="1" dirty="0">
                <a:solidFill>
                  <a:schemeClr val="bg2"/>
                </a:solidFill>
              </a:rPr>
              <a:t>Бюджетный процесс </a:t>
            </a:r>
            <a:r>
              <a:rPr lang="ru-RU" dirty="0">
                <a:solidFill>
                  <a:schemeClr val="bg2"/>
                </a:solidFill>
              </a:rPr>
              <a:t>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bg2"/>
                </a:solidFill>
              </a:rPr>
              <a:t>отчетности. </a:t>
            </a:r>
            <a:endParaRPr lang="ru-RU" dirty="0">
              <a:solidFill>
                <a:schemeClr val="bg2"/>
              </a:solidFill>
            </a:endParaRPr>
          </a:p>
          <a:p>
            <a:r>
              <a:rPr lang="ru-RU" b="1" i="1" dirty="0">
                <a:solidFill>
                  <a:schemeClr val="bg2"/>
                </a:solidFill>
              </a:rPr>
              <a:t>Сбалансированность бюджета </a:t>
            </a:r>
            <a:r>
              <a:rPr lang="ru-RU" dirty="0">
                <a:solidFill>
                  <a:schemeClr val="bg2"/>
                </a:solidFill>
              </a:rPr>
              <a:t>– один из основополагающих принципов формирования и исполнения бюджета, состоящий в количественном соответствии (равновесии) бюджетных расходов доходами. В случае нарушения баланса возникает дефицит или профицит бюджета </a:t>
            </a:r>
          </a:p>
          <a:p>
            <a:r>
              <a:rPr lang="ru-RU" b="1" i="1" dirty="0">
                <a:solidFill>
                  <a:schemeClr val="bg2"/>
                </a:solidFill>
              </a:rPr>
              <a:t>Дефицит бюджета </a:t>
            </a:r>
            <a:r>
              <a:rPr lang="ru-RU" b="1" i="1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- </a:t>
            </a:r>
            <a:r>
              <a:rPr lang="ru-RU" dirty="0">
                <a:solidFill>
                  <a:schemeClr val="bg2"/>
                </a:solidFill>
              </a:rPr>
              <a:t>превышение расходов бюджета над его </a:t>
            </a:r>
            <a:r>
              <a:rPr lang="ru-RU" dirty="0" smtClean="0">
                <a:solidFill>
                  <a:schemeClr val="bg2"/>
                </a:solidFill>
              </a:rPr>
              <a:t>доходами. </a:t>
            </a:r>
            <a:endParaRPr lang="ru-RU" dirty="0">
              <a:solidFill>
                <a:schemeClr val="bg2"/>
              </a:solidFill>
            </a:endParaRPr>
          </a:p>
          <a:p>
            <a:r>
              <a:rPr lang="ru-RU" b="1" i="1" dirty="0">
                <a:solidFill>
                  <a:schemeClr val="bg2"/>
                </a:solidFill>
              </a:rPr>
              <a:t>Профицит бюджета </a:t>
            </a:r>
            <a:r>
              <a:rPr lang="ru-RU" dirty="0">
                <a:solidFill>
                  <a:schemeClr val="bg2"/>
                </a:solidFill>
              </a:rPr>
              <a:t>- превышение доходов бюджета над его </a:t>
            </a:r>
            <a:r>
              <a:rPr lang="ru-RU" dirty="0" smtClean="0">
                <a:solidFill>
                  <a:schemeClr val="bg2"/>
                </a:solidFill>
              </a:rPr>
              <a:t>расходами.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3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6633"/>
            <a:ext cx="7772400" cy="576063"/>
          </a:xfrm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kern="1200" cap="none" dirty="0">
                <a:solidFill>
                  <a:prstClr val="white"/>
                </a:solidFill>
                <a:latin typeface="Times New Roman"/>
              </a:rPr>
              <a:t>ЭТАПЫ ПРОХОЖДНИЯ БЮДЖЕТА</a:t>
            </a:r>
            <a:r>
              <a:rPr lang="ru-RU" sz="2400" kern="1200" cap="none" dirty="0">
                <a:solidFill>
                  <a:prstClr val="white"/>
                </a:solidFill>
                <a:latin typeface="Times New Roman"/>
              </a:rPr>
              <a:t/>
            </a:r>
            <a:br>
              <a:rPr lang="ru-RU" sz="2400" kern="1200" cap="none" dirty="0">
                <a:solidFill>
                  <a:prstClr val="white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0" y="1772816"/>
            <a:ext cx="3275856" cy="18729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• Подготовка материалов </a:t>
            </a:r>
            <a:endParaRPr lang="ru-RU" sz="1600" b="1" dirty="0" smtClean="0">
              <a:solidFill>
                <a:schemeClr val="bg2"/>
              </a:solidFill>
              <a:latin typeface="Times New Roman"/>
            </a:endParaRPr>
          </a:p>
          <a:p>
            <a:pPr lvl="0" algn="ctr"/>
            <a:r>
              <a:rPr lang="ru-RU" sz="1600" b="1" dirty="0" smtClean="0">
                <a:solidFill>
                  <a:schemeClr val="bg2"/>
                </a:solidFill>
                <a:latin typeface="Times New Roman"/>
              </a:rPr>
              <a:t>для </a:t>
            </a:r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составления бюджета.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 • Согласование материалов </a:t>
            </a:r>
            <a:endParaRPr lang="ru-RU" sz="1600" b="1" dirty="0" smtClean="0">
              <a:solidFill>
                <a:schemeClr val="bg2"/>
              </a:solidFill>
              <a:latin typeface="Times New Roman"/>
            </a:endParaRPr>
          </a:p>
          <a:p>
            <a:pPr lvl="0" algn="ctr"/>
            <a:r>
              <a:rPr lang="ru-RU" sz="1600" b="1" dirty="0" smtClean="0">
                <a:solidFill>
                  <a:schemeClr val="bg2"/>
                </a:solidFill>
                <a:latin typeface="Times New Roman"/>
              </a:rPr>
              <a:t>для </a:t>
            </a:r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составления бюджета.</a:t>
            </a:r>
          </a:p>
          <a:p>
            <a:pPr lvl="0" algn="ctr"/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 • Подготовка проекта </a:t>
            </a:r>
            <a:endParaRPr lang="ru-RU" sz="1600" b="1" dirty="0" smtClean="0">
              <a:solidFill>
                <a:schemeClr val="bg2"/>
              </a:solidFill>
              <a:latin typeface="Times New Roman"/>
            </a:endParaRPr>
          </a:p>
          <a:p>
            <a:pPr lvl="0" algn="ctr"/>
            <a:r>
              <a:rPr lang="ru-RU" sz="1600" b="1" dirty="0" smtClean="0">
                <a:solidFill>
                  <a:schemeClr val="bg2"/>
                </a:solidFill>
                <a:latin typeface="Times New Roman"/>
              </a:rPr>
              <a:t>решения </a:t>
            </a:r>
            <a:r>
              <a:rPr lang="ru-RU" sz="1600" b="1" dirty="0">
                <a:solidFill>
                  <a:schemeClr val="bg2"/>
                </a:solidFill>
                <a:latin typeface="Times New Roman"/>
              </a:rPr>
              <a:t>о бюджете.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53264" y="940180"/>
            <a:ext cx="2101356" cy="81236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endParaRPr lang="ru-RU" sz="20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2555776" y="961704"/>
            <a:ext cx="2376264" cy="811112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153744" y="940180"/>
            <a:ext cx="3666728" cy="83263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624948" y="1738858"/>
            <a:ext cx="4519052" cy="1546126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решения о бюджете.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Утверждение проекта решения о бюджете.  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бюджете.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7077058" y="3069704"/>
            <a:ext cx="720080" cy="75608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153744" y="3826160"/>
            <a:ext cx="3522712" cy="79134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932040" y="4653136"/>
            <a:ext cx="3174032" cy="1872208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документов для </a:t>
            </a:r>
            <a:endParaRPr lang="ru-RU" sz="16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Исполнение бюджета. </a:t>
            </a:r>
          </a:p>
        </p:txBody>
      </p:sp>
      <p:sp>
        <p:nvSpPr>
          <p:cNvPr id="14" name="Стрелка влево 13"/>
          <p:cNvSpPr/>
          <p:nvPr/>
        </p:nvSpPr>
        <p:spPr bwMode="auto">
          <a:xfrm>
            <a:off x="3131840" y="3825230"/>
            <a:ext cx="1800200" cy="864096"/>
          </a:xfrm>
          <a:prstGeom prst="lef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05018" y="3861420"/>
            <a:ext cx="2527096" cy="79171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277300" y="4647768"/>
            <a:ext cx="4347648" cy="20936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бюджетной отчётности </a:t>
            </a:r>
            <a:endParaRPr lang="ru-RU" sz="16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бюджета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Рассмотрение и согласование бюджетной </a:t>
            </a:r>
            <a:endParaRPr lang="ru-RU" sz="16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Утверждение бюджетной отчётности </a:t>
            </a:r>
            <a:endParaRPr lang="ru-RU" sz="16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0491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6926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07504" y="757104"/>
            <a:ext cx="4536504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dirty="0">
                <a:solidFill>
                  <a:schemeClr val="bg2"/>
                </a:solidFill>
                <a:latin typeface="Times New Roman"/>
              </a:rPr>
              <a:t>НАЛОГОВЫЕ И НЕНАЛОГОВЫЕ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858072" y="825272"/>
            <a:ext cx="4139952" cy="9144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dirty="0">
                <a:solidFill>
                  <a:schemeClr val="bg2"/>
                </a:solidFill>
                <a:latin typeface="Times New Roman"/>
              </a:rPr>
              <a:t>БЕЗВОЗМЕЗДНЫЕ </a:t>
            </a:r>
            <a:endParaRPr lang="ru-RU" sz="2000" b="1" dirty="0" smtClean="0">
              <a:solidFill>
                <a:schemeClr val="bg2"/>
              </a:solidFill>
              <a:latin typeface="Times New Roman"/>
            </a:endParaRPr>
          </a:p>
          <a:p>
            <a:pPr lvl="0" algn="ctr"/>
            <a:r>
              <a:rPr lang="ru-RU" sz="2000" b="1" dirty="0" smtClean="0">
                <a:solidFill>
                  <a:schemeClr val="bg2"/>
                </a:solidFill>
                <a:latin typeface="Times New Roman"/>
              </a:rPr>
              <a:t>ПОСТУПЛЕНИЯ</a:t>
            </a:r>
            <a:endParaRPr lang="ru-RU" sz="2000" b="1" dirty="0">
              <a:solidFill>
                <a:schemeClr val="bg2"/>
              </a:solidFill>
              <a:latin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95536" y="1916832"/>
            <a:ext cx="4248472" cy="115212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>
                <a:solidFill>
                  <a:schemeClr val="bg2"/>
                </a:solidFill>
                <a:latin typeface="Times New Roman"/>
              </a:rPr>
              <a:t>Налоговые доходы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– налоги и сборы, взымаемые </a:t>
            </a:r>
            <a:endParaRPr lang="ru-RU" sz="1400" dirty="0" smtClean="0">
              <a:solidFill>
                <a:schemeClr val="bg2"/>
              </a:solidFill>
              <a:latin typeface="Times New Roman"/>
            </a:endParaRPr>
          </a:p>
          <a:p>
            <a:pPr lvl="0" algn="ctr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с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юридических и физических лиц, в соответствии </a:t>
            </a:r>
            <a:endParaRPr lang="ru-RU" sz="1400" dirty="0" smtClean="0">
              <a:solidFill>
                <a:schemeClr val="bg2"/>
              </a:solidFill>
              <a:latin typeface="Times New Roman"/>
            </a:endParaRPr>
          </a:p>
          <a:p>
            <a:pPr lvl="0" algn="ctr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с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налоговым законодательством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95536" y="3068960"/>
            <a:ext cx="4248472" cy="352839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b="1" dirty="0">
                <a:solidFill>
                  <a:schemeClr val="bg2"/>
                </a:solidFill>
                <a:latin typeface="Times New Roman"/>
              </a:rPr>
              <a:t>Неналоговые доходы: </a:t>
            </a:r>
            <a:endParaRPr lang="ru-RU" sz="1400" b="1" dirty="0" smtClean="0">
              <a:solidFill>
                <a:schemeClr val="bg2"/>
              </a:solidFill>
              <a:latin typeface="Times New Roman"/>
            </a:endParaRP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- доходы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от использования имущества, </a:t>
            </a:r>
            <a:endParaRPr lang="ru-RU" sz="1400" dirty="0" smtClean="0">
              <a:solidFill>
                <a:schemeClr val="bg2"/>
              </a:solidFill>
              <a:latin typeface="Times New Roman"/>
            </a:endParaRP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находящегося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в гос. или </a:t>
            </a:r>
            <a:endParaRPr lang="ru-RU" sz="1400" dirty="0" smtClean="0">
              <a:solidFill>
                <a:schemeClr val="bg2"/>
              </a:solidFill>
              <a:latin typeface="Times New Roman"/>
            </a:endParaRP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муниципальной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собственности; </a:t>
            </a:r>
            <a:endParaRPr lang="ru-RU" sz="1400" dirty="0" smtClean="0">
              <a:solidFill>
                <a:schemeClr val="bg2"/>
              </a:solidFill>
              <a:latin typeface="Times New Roman"/>
            </a:endParaRP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- доходы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от продажи или иного возмездного </a:t>
            </a:r>
            <a:endParaRPr lang="ru-RU" sz="1400" dirty="0" smtClean="0">
              <a:solidFill>
                <a:schemeClr val="bg2"/>
              </a:solidFill>
              <a:latin typeface="Times New Roman"/>
            </a:endParaRP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отчуждения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имущества, находящегося </a:t>
            </a:r>
            <a:endParaRPr lang="ru-RU" sz="1400" dirty="0" smtClean="0">
              <a:solidFill>
                <a:schemeClr val="bg2"/>
              </a:solidFill>
              <a:latin typeface="Times New Roman"/>
            </a:endParaRP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в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собственности; </a:t>
            </a:r>
            <a:endParaRPr lang="ru-RU" sz="1400" dirty="0" smtClean="0">
              <a:solidFill>
                <a:schemeClr val="bg2"/>
              </a:solidFill>
              <a:latin typeface="Times New Roman"/>
            </a:endParaRP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- доходы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от платных услуг; </a:t>
            </a:r>
            <a:endParaRPr lang="ru-RU" sz="1400" dirty="0" smtClean="0">
              <a:solidFill>
                <a:schemeClr val="bg2"/>
              </a:solidFill>
              <a:latin typeface="Times New Roman"/>
            </a:endParaRP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- средства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, полученные в результате применения </a:t>
            </a:r>
            <a:endParaRPr lang="ru-RU" sz="1400" dirty="0" smtClean="0">
              <a:solidFill>
                <a:schemeClr val="bg2"/>
              </a:solidFill>
              <a:latin typeface="Times New Roman"/>
            </a:endParaRP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мер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гражданско-правовой, </a:t>
            </a:r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административной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и </a:t>
            </a:r>
            <a:endParaRPr lang="ru-RU" sz="1400" dirty="0" smtClean="0">
              <a:solidFill>
                <a:schemeClr val="bg2"/>
              </a:solidFill>
              <a:latin typeface="Times New Roman"/>
            </a:endParaRP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уголовной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ответственности, </a:t>
            </a:r>
            <a:endParaRPr lang="ru-RU" sz="1400" dirty="0" smtClean="0">
              <a:solidFill>
                <a:schemeClr val="bg2"/>
              </a:solidFill>
              <a:latin typeface="Times New Roman"/>
            </a:endParaRP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и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иные суммы принудительного изъятия; </a:t>
            </a:r>
            <a:endParaRPr lang="ru-RU" sz="1400" dirty="0" smtClean="0">
              <a:solidFill>
                <a:schemeClr val="bg2"/>
              </a:solidFill>
              <a:latin typeface="Times New Roman"/>
            </a:endParaRPr>
          </a:p>
          <a:p>
            <a:pPr lvl="0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- иные </a:t>
            </a:r>
            <a:r>
              <a:rPr lang="ru-RU" sz="1400" dirty="0">
                <a:solidFill>
                  <a:schemeClr val="bg2"/>
                </a:solidFill>
                <a:latin typeface="Times New Roman"/>
              </a:rPr>
              <a:t>неналоговые доходы</a:t>
            </a:r>
          </a:p>
        </p:txBody>
      </p:sp>
      <p:sp>
        <p:nvSpPr>
          <p:cNvPr id="21" name="Выгнутая влево стрелка 20"/>
          <p:cNvSpPr/>
          <p:nvPr/>
        </p:nvSpPr>
        <p:spPr bwMode="auto">
          <a:xfrm>
            <a:off x="107504" y="1671504"/>
            <a:ext cx="432048" cy="2549584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Выгнутая влево стрелка 21"/>
          <p:cNvSpPr/>
          <p:nvPr/>
        </p:nvSpPr>
        <p:spPr bwMode="auto">
          <a:xfrm>
            <a:off x="827584" y="1671504"/>
            <a:ext cx="216024" cy="245328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503385" y="3212976"/>
            <a:ext cx="3456384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5474176" y="2434208"/>
            <a:ext cx="3384376" cy="63475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dirty="0" smtClean="0">
                <a:solidFill>
                  <a:schemeClr val="bg2"/>
                </a:solidFill>
                <a:latin typeface="Times New Roman"/>
              </a:rPr>
              <a:t>Дотации</a:t>
            </a:r>
            <a:endParaRPr lang="ru-RU" sz="1400" dirty="0">
              <a:solidFill>
                <a:schemeClr val="bg2"/>
              </a:solidFill>
              <a:latin typeface="Times New Roman"/>
            </a:endParaRPr>
          </a:p>
        </p:txBody>
      </p:sp>
      <p:sp>
        <p:nvSpPr>
          <p:cNvPr id="15" name="Выгнутая влево стрелка 14"/>
          <p:cNvSpPr/>
          <p:nvPr/>
        </p:nvSpPr>
        <p:spPr bwMode="auto">
          <a:xfrm>
            <a:off x="4752203" y="1671504"/>
            <a:ext cx="731520" cy="1216152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 bwMode="auto">
          <a:xfrm>
            <a:off x="4752203" y="1769827"/>
            <a:ext cx="617971" cy="1721581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461835" y="3826872"/>
            <a:ext cx="3456384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</p:txBody>
      </p:sp>
      <p:sp>
        <p:nvSpPr>
          <p:cNvPr id="16" name="Выгнутая влево стрелка 15"/>
          <p:cNvSpPr/>
          <p:nvPr/>
        </p:nvSpPr>
        <p:spPr bwMode="auto">
          <a:xfrm>
            <a:off x="4810707" y="1739673"/>
            <a:ext cx="617971" cy="2514168"/>
          </a:xfrm>
          <a:prstGeom prst="curved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77394"/>
              </p:ext>
            </p:extLst>
          </p:nvPr>
        </p:nvGraphicFramePr>
        <p:xfrm>
          <a:off x="467544" y="2636912"/>
          <a:ext cx="8784977" cy="4081968"/>
        </p:xfrm>
        <a:graphic>
          <a:graphicData uri="http://schemas.openxmlformats.org/drawingml/2006/table">
            <a:tbl>
              <a:tblPr firstRow="1" bandRow="1"/>
              <a:tblGrid>
                <a:gridCol w="619920"/>
                <a:gridCol w="2286506"/>
                <a:gridCol w="1959517"/>
                <a:gridCol w="1959517"/>
                <a:gridCol w="1959517"/>
              </a:tblGrid>
              <a:tr h="822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утвержденный на 2024 год (руб.)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изменений (руб.)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l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2024 год</a:t>
                      </a:r>
                      <a:r>
                        <a:rPr lang="ru-RU" sz="1600" b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(руб.)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ОБЪЁМ ДОХОДОВ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5 995 151,00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8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5 995 151,00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</a:tr>
              <a:tr h="641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600"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b="0" i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8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3 108 700,00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8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3 108 700,00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20000"/>
                      </a:srgbClr>
                    </a:solidFill>
                  </a:tcPr>
                </a:tc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i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0" i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8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2 886 451,00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8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2 886 451,00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ОБЪЁМ РАСХОДОВ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8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5 995 151,00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1 100 410,46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7 095 561,46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</a:tr>
              <a:tr h="654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(-); ПРОФИЦИТ (+) 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8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-1 100 410,46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8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8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-1 100 410,46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8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 bwMode="auto">
          <a:xfrm>
            <a:off x="107504" y="116632"/>
            <a:ext cx="9036496" cy="194421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Чкаловское сельское поселение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</a:t>
            </a:r>
            <a:endParaRPr lang="ru-RU" sz="28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(с изменениями)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">
        <p14:glitter pattern="hexago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3">
  <a:themeElements>
    <a:clrScheme name="">
      <a:dk1>
        <a:srgbClr val="808080"/>
      </a:dk1>
      <a:lt1>
        <a:srgbClr val="FFFFFF"/>
      </a:lt1>
      <a:dk2>
        <a:srgbClr val="808080"/>
      </a:dk2>
      <a:lt2>
        <a:srgbClr val="005800"/>
      </a:lt2>
      <a:accent1>
        <a:srgbClr val="008000"/>
      </a:accent1>
      <a:accent2>
        <a:srgbClr val="00A400"/>
      </a:accent2>
      <a:accent3>
        <a:srgbClr val="FFFFFF"/>
      </a:accent3>
      <a:accent4>
        <a:srgbClr val="6C6C6C"/>
      </a:accent4>
      <a:accent5>
        <a:srgbClr val="AAC0AA"/>
      </a:accent5>
      <a:accent6>
        <a:srgbClr val="009400"/>
      </a:accent6>
      <a:hlink>
        <a:srgbClr val="33CC33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973</TotalTime>
  <Words>1078</Words>
  <Application>Microsoft Office PowerPoint</Application>
  <PresentationFormat>Экран (4:3)</PresentationFormat>
  <Paragraphs>187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ПРОХОЖДНИЯ БЮДЖЕТА </vt:lpstr>
      <vt:lpstr>ДОХОДЫ БЮДЖЕТА</vt:lpstr>
      <vt:lpstr>Презентация PowerPoint</vt:lpstr>
      <vt:lpstr>Доходы бюджета муниципального образования Чкаловске сельское поселение Нижнегорского района Республики Крым на 2024 год </vt:lpstr>
      <vt:lpstr>РАСХОДЫ БЮДЖЕТА</vt:lpstr>
      <vt:lpstr>Презентация PowerPoint</vt:lpstr>
      <vt:lpstr>Презентация PowerPoint</vt:lpstr>
      <vt:lpstr>Источники финансирования дефицита бюджета в 2024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2020 год                             к решению Чкаловского сельского совета Нижнегорского района Республики Крым от 25.12.2020 № 1 «О бюджете Чкаловского сельского поселения Нижнегорского района Республики Крым на 2021 год и на плановый период  2022 и 2023 годов»</dc:title>
  <dc:creator>Admin</dc:creator>
  <cp:lastModifiedBy>Admin</cp:lastModifiedBy>
  <cp:revision>77</cp:revision>
  <dcterms:created xsi:type="dcterms:W3CDTF">2021-03-11T11:57:11Z</dcterms:created>
  <dcterms:modified xsi:type="dcterms:W3CDTF">2024-04-23T09:27:47Z</dcterms:modified>
</cp:coreProperties>
</file>