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-2472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137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788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863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544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498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120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483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61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488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890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486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0A65A-8313-42A2-B884-BB34641EA3ED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15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:\_Мониторинг\_scan\ИНИЦИАТИВНОЕ БЮДЖЕТИРОВАНИЕ\ЛОГОТИПЫ\ЛОГОТИП НОВЫЙ!!!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800" y="611560"/>
            <a:ext cx="3744416" cy="3786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n.novikova\AppData\Local\Packages\Microsoft.Windows.Photos_8wekyb3d8bbwe\TempState\ShareServiceTempFolder\qr-code (10)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776" y="4788024"/>
            <a:ext cx="3484464" cy="3484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397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Новикова Наталья Викторовна</dc:creator>
  <cp:lastModifiedBy>Admin</cp:lastModifiedBy>
  <cp:revision>3</cp:revision>
  <dcterms:created xsi:type="dcterms:W3CDTF">2024-10-24T06:12:33Z</dcterms:created>
  <dcterms:modified xsi:type="dcterms:W3CDTF">2025-11-21T12:54:22Z</dcterms:modified>
</cp:coreProperties>
</file>